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2" r:id="rId4"/>
    <p:sldId id="257" r:id="rId5"/>
    <p:sldId id="258" r:id="rId6"/>
    <p:sldId id="259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830"/>
    <a:srgbClr val="942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613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9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021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1719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201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660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91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11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549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248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43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2E52-145F-4AAC-B9FB-3C678B3BF826}" type="datetimeFigureOut">
              <a:rPr lang="lt-LT" smtClean="0"/>
              <a:t>2022-11-10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C523-977A-4967-B757-D5C0EF5371F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41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496390"/>
            <a:ext cx="9144000" cy="6074227"/>
          </a:xfrm>
        </p:spPr>
        <p:txBody>
          <a:bodyPr>
            <a:normAutofit/>
          </a:bodyPr>
          <a:lstStyle/>
          <a:p>
            <a:r>
              <a:rPr lang="lt-LT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Ugdymo turinio</a:t>
            </a:r>
            <a:b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diferencijavimas</a:t>
            </a:r>
            <a:b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</a:t>
            </a:r>
            <a:b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individualizavimas</a:t>
            </a:r>
            <a:br>
              <a:rPr lang="lt-LT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2021- 02 -</a:t>
            </a:r>
            <a:r>
              <a:rPr lang="lt-LT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</a:t>
            </a:r>
            <a:r>
              <a:rPr lang="lt-LT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963887"/>
            <a:ext cx="9144000" cy="1606730"/>
          </a:xfrm>
        </p:spPr>
        <p:txBody>
          <a:bodyPr>
            <a:noAutofit/>
          </a:bodyPr>
          <a:lstStyle/>
          <a:p>
            <a:r>
              <a:rPr lang="lt-LT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1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23" y="496390"/>
            <a:ext cx="221398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3914">
            <a:off x="9385661" y="210240"/>
            <a:ext cx="2625634" cy="1246252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391886" y="2821576"/>
            <a:ext cx="11364685" cy="3788229"/>
          </a:xfrm>
        </p:spPr>
        <p:txBody>
          <a:bodyPr>
            <a:noAutofit/>
          </a:bodyPr>
          <a:lstStyle/>
          <a:p>
            <a:r>
              <a:rPr lang="lt-LT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Lietuvių kalba 1 klasė</a:t>
            </a:r>
            <a:b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„Garsai ir raidės“</a:t>
            </a:r>
            <a:r>
              <a:rPr lang="lt-LT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lt-L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raidynu, raidžių kortelėmis dirbdami individualiai</a:t>
            </a:r>
            <a:b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parodys ir iš </a:t>
            </a:r>
            <a:r>
              <a:rPr lang="lt-L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modelino</a:t>
            </a:r>
            <a:r>
              <a:rPr lang="lt-L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nulipdys 4 raides </a:t>
            </a:r>
            <a:r>
              <a:rPr lang="lt-LT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atrinks 4 raides </a:t>
            </a:r>
            <a:r>
              <a:rPr lang="lt-LT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sujungs - sudės kortelėmis </a:t>
            </a:r>
            <a:r>
              <a:rPr lang="lt-LT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skiemenis)</a:t>
            </a:r>
            <a:b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balsėmis a, o, u, ė</a:t>
            </a:r>
            <a:b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sugalvos ir be klaidų 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užrašys – išpieš 6-7 </a:t>
            </a:r>
            <a:r>
              <a:rPr lang="lt-LT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žodžius su </a:t>
            </a:r>
            <a:r>
              <a:rPr lang="lt-LT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raide spausdintinėmis ir/ar rašytinėmis </a:t>
            </a:r>
            <a:r>
              <a:rPr lang="lt-LT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raidėmis</a:t>
            </a:r>
            <a:endParaRPr lang="lt-LT" sz="2800" dirty="0">
              <a:solidFill>
                <a:srgbClr val="00B05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5250605"/>
            <a:ext cx="9357360" cy="366424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 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5" name="Suapvalintas stačiakampis 4"/>
          <p:cNvSpPr/>
          <p:nvPr/>
        </p:nvSpPr>
        <p:spPr>
          <a:xfrm>
            <a:off x="391885" y="260926"/>
            <a:ext cx="4441371" cy="20903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inestetinis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ktyvistai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eliautojas-kelrodis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okytojas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asmenyb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ė“</a:t>
            </a: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90452" y="1371600"/>
            <a:ext cx="10515600" cy="4859383"/>
          </a:xfrm>
        </p:spPr>
        <p:txBody>
          <a:bodyPr>
            <a:normAutofit/>
          </a:bodyPr>
          <a:lstStyle/>
          <a:p>
            <a:pPr marL="0" indent="0" algn="ctr"/>
            <a:r>
              <a:rPr lang="lt-LT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 2 klasė</a:t>
            </a:r>
            <a:b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„Matavimai“</a:t>
            </a:r>
            <a:r>
              <a:rPr lang="lt-LT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įvairiomis liniuotėmis,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dirbdami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individualiai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tiksliai</a:t>
            </a:r>
            <a: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pamatuos ir pasakys 3 atkarpų ilgį cm tikslumu</a:t>
            </a:r>
            <a:b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teisingai užrašys 4 atkarpų </a:t>
            </a:r>
            <a:r>
              <a:rPr lang="lt-LT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ilgį cm ir mm </a:t>
            </a:r>
            <a:r>
              <a:rPr lang="lt-LT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tikslumu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palygins </a:t>
            </a:r>
            <a:r>
              <a:rPr lang="lt-LT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 ir sudės didėjimo </a:t>
            </a:r>
            <a:r>
              <a:rPr lang="lt-LT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tvarka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2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28" y="5194428"/>
            <a:ext cx="1755049" cy="1455406"/>
          </a:xfrm>
          <a:prstGeom prst="rect">
            <a:avLst/>
          </a:prstGeom>
        </p:spPr>
      </p:pic>
      <p:sp>
        <p:nvSpPr>
          <p:cNvPr id="3" name="Suapvalintas stačiakampis 2"/>
          <p:cNvSpPr/>
          <p:nvPr/>
        </p:nvSpPr>
        <p:spPr>
          <a:xfrm>
            <a:off x="352426" y="235131"/>
            <a:ext cx="3396342" cy="1672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regimasis</a:t>
            </a:r>
          </a:p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eoretikai, pragmatikai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„augalas ir sodininkas“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„mokytojas asmenybė“</a:t>
            </a:r>
          </a:p>
          <a:p>
            <a:pPr algn="ctr"/>
            <a:endParaRPr lang="lt-LT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 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653143" y="2690336"/>
            <a:ext cx="1153885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matematika 3 klasė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„Skaičiaus dalys“</a:t>
            </a:r>
          </a:p>
          <a:p>
            <a:pPr algn="ctr"/>
            <a:endParaRPr lang="lt-LT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skaičiaus dalių lentele, dirbdami individualiai teisingai ir tiksliai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adalins 3 skritulius ir ras ½, </a:t>
            </a:r>
            <a:r>
              <a:rPr lang="lt-L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lt-LT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¼ dalis</a:t>
            </a:r>
          </a:p>
          <a:p>
            <a:pPr algn="ctr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padalins skritulį ir kvadratą ir ras ½, </a:t>
            </a:r>
            <a:r>
              <a:rPr lang="lt-LT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,¼, </a:t>
            </a:r>
            <a:r>
              <a:rPr lang="lt-LT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1/6</a:t>
            </a: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1/8</a:t>
            </a:r>
            <a:r>
              <a:rPr lang="lt-LT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dalis</a:t>
            </a:r>
          </a:p>
          <a:p>
            <a:pPr algn="ctr"/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Padalins skritulį, kvadratą ir stačiakampį ir ras ½, </a:t>
            </a:r>
            <a:r>
              <a:rPr lang="lt-LT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¼, </a:t>
            </a:r>
            <a:r>
              <a:rPr lang="lt-LT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1/6, 1/8, 1/10</a:t>
            </a:r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dalis</a:t>
            </a:r>
            <a:endParaRPr lang="lt-LT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Argumentuos, kuo skiriasi figūrų dalys</a:t>
            </a:r>
          </a:p>
          <a:p>
            <a:pPr algn="ctr"/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2701">
            <a:off x="9978038" y="76214"/>
            <a:ext cx="2123356" cy="1239781"/>
          </a:xfrm>
          <a:prstGeom prst="rect">
            <a:avLst/>
          </a:prstGeom>
        </p:spPr>
      </p:pic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838200" y="569332"/>
            <a:ext cx="10515600" cy="1303893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Suapvalintas stačiakampis 2"/>
          <p:cNvSpPr/>
          <p:nvPr/>
        </p:nvSpPr>
        <p:spPr>
          <a:xfrm>
            <a:off x="307490" y="178159"/>
            <a:ext cx="3370217" cy="195984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egimasis, </a:t>
            </a:r>
            <a:r>
              <a:rPr lang="lt-LT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kinestetinis</a:t>
            </a:r>
            <a:endParaRPr lang="lt-LT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ktyvistai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„molis ir žiedėjai“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„mokytojas asmenybė“</a:t>
            </a:r>
            <a:endParaRPr lang="lt-LT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-966651" y="2117395"/>
            <a:ext cx="13337177" cy="4087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pasaulio pažinimas 2 klasė</a:t>
            </a:r>
          </a:p>
          <a:p>
            <a:pPr marL="0" indent="0" algn="ctr">
              <a:buNone/>
            </a:pPr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„Augalai“</a:t>
            </a:r>
          </a:p>
          <a:p>
            <a:pPr marL="0" indent="0" algn="ctr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savo patirtimi ir stebėjimo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užrašais</a:t>
            </a:r>
          </a:p>
          <a:p>
            <a:pPr marL="0" indent="0" algn="ctr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dirbdami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porose per 20 minučių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teisingai </a:t>
            </a:r>
          </a:p>
          <a:p>
            <a:pPr marL="0" indent="0" algn="ctr">
              <a:buNone/>
            </a:pPr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parodys po vieną pavyzdį (medis, krūmas, žolinis augalas)</a:t>
            </a:r>
          </a:p>
          <a:p>
            <a:pPr marL="0" indent="0" algn="ctr">
              <a:buNone/>
            </a:pPr>
            <a:r>
              <a:rPr lang="lt-LT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ateiks po du pavyzdžius </a:t>
            </a:r>
            <a:r>
              <a:rPr lang="lt-LT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(medis, krūmas, žolinis augalas)</a:t>
            </a:r>
          </a:p>
          <a:p>
            <a:pPr marL="0" indent="0" algn="ctr">
              <a:buNone/>
            </a:pPr>
            <a:r>
              <a:rPr lang="lt-L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ugrupuos 10 augalų </a:t>
            </a:r>
            <a:r>
              <a:rPr lang="lt-L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 tris grupes pagal kamienų </a:t>
            </a: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skaičių</a:t>
            </a:r>
            <a:endParaRPr lang="lt-LT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t-L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Argumentuos, kuo rėmėsi klasifikuodami </a:t>
            </a: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augalus</a:t>
            </a:r>
            <a:endParaRPr lang="lt-LT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0" y="5240204"/>
            <a:ext cx="1760764" cy="1617796"/>
          </a:xfrm>
          <a:prstGeom prst="rect">
            <a:avLst/>
          </a:prstGeom>
        </p:spPr>
      </p:pic>
      <p:sp>
        <p:nvSpPr>
          <p:cNvPr id="3" name="Suapvalintas stačiakampis 2"/>
          <p:cNvSpPr/>
          <p:nvPr/>
        </p:nvSpPr>
        <p:spPr>
          <a:xfrm>
            <a:off x="274321" y="151770"/>
            <a:ext cx="3853542" cy="17522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egimasis</a:t>
            </a:r>
          </a:p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ktyvistai, mąstytojai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„keliautojas kelrodis“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„mokytojas patarėjas“</a:t>
            </a:r>
            <a:endParaRPr lang="lt-LT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838200" y="2377440"/>
            <a:ext cx="10515600" cy="33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lt-L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asaulio </a:t>
            </a:r>
            <a:r>
              <a:rPr lang="lt-L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pažinimas  4 klasė</a:t>
            </a: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lt-L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„Ar </a:t>
            </a:r>
            <a:r>
              <a:rPr lang="lt-L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pažįsti savo </a:t>
            </a:r>
            <a:r>
              <a:rPr lang="lt-LT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kūną?“</a:t>
            </a:r>
            <a:r>
              <a:rPr lang="lt-LT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pateikta informacija dirbdami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grupėse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teisingai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„sukonstruos žmogų“ 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įvardins </a:t>
            </a:r>
            <a:r>
              <a:rPr lang="lt-LT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žmogaus kūno dalis</a:t>
            </a:r>
            <a:b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„sukonstruos žmogų“ </a:t>
            </a:r>
            <a:r>
              <a:rPr lang="lt-LT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įvardins  6-7 žmogaus kūno dalis</a:t>
            </a:r>
            <a: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„sukonstruos žmogų“, </a:t>
            </a:r>
            <a:r>
              <a:rPr lang="lt-L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įvardins 8-9 žmogaus kūno dalis</a:t>
            </a: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užrašys jų pagrindinę </a:t>
            </a:r>
            <a:r>
              <a:rPr lang="lt-LT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funkciją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5900"/>
            <a:ext cx="2924175" cy="1562100"/>
          </a:xfrm>
          <a:prstGeom prst="rect">
            <a:avLst/>
          </a:prstGeom>
        </p:spPr>
      </p:pic>
      <p:sp>
        <p:nvSpPr>
          <p:cNvPr id="3" name="Suapvalintas stačiakampis 2"/>
          <p:cNvSpPr/>
          <p:nvPr/>
        </p:nvSpPr>
        <p:spPr>
          <a:xfrm>
            <a:off x="444137" y="198415"/>
            <a:ext cx="3892731" cy="16589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t-LT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inestetinis</a:t>
            </a:r>
            <a:endParaRPr lang="lt-LT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ktyvistai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„keliautojas kelrodis“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„mokytojas </a:t>
            </a:r>
            <a:r>
              <a:rPr lang="lt-LT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nurodinėtojas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lt-LT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6229" y="4967620"/>
            <a:ext cx="1428206" cy="1697679"/>
          </a:xfrm>
          <a:prstGeom prst="rect">
            <a:avLst/>
          </a:prstGeom>
        </p:spPr>
      </p:pic>
      <p:sp>
        <p:nvSpPr>
          <p:cNvPr id="4" name="Suapvalintas stačiakampis 3"/>
          <p:cNvSpPr/>
          <p:nvPr/>
        </p:nvSpPr>
        <p:spPr>
          <a:xfrm>
            <a:off x="274320" y="146162"/>
            <a:ext cx="4101738" cy="181573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egimasis</a:t>
            </a:r>
          </a:p>
          <a:p>
            <a:pPr algn="ctr"/>
            <a:r>
              <a:rPr lang="lt-LT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eoretikai, pragmatikai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„augalai ir sodininkas“</a:t>
            </a:r>
          </a:p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„mokytojas asmenybė“</a:t>
            </a:r>
            <a:endParaRPr lang="lt-LT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1263" y="1961899"/>
            <a:ext cx="10515600" cy="366819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</a:t>
            </a:r>
            <a:r>
              <a:rPr lang="lt-LT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asaulio pažinimas  4 klasė</a:t>
            </a:r>
            <a:r>
              <a:rPr lang="lt-LT" sz="2200" i="1" dirty="0" smtClean="0"/>
              <a:t/>
            </a:r>
            <a:br>
              <a:rPr lang="lt-LT" sz="2200" i="1" dirty="0" smtClean="0"/>
            </a:br>
            <a:r>
              <a:rPr lang="lt-LT" sz="2200" i="1" dirty="0" smtClean="0"/>
              <a:t>                                                                                                                         </a:t>
            </a:r>
            <a:r>
              <a:rPr lang="lt-LT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„Ar pažįsti savo kūną ?“</a:t>
            </a:r>
            <a:r>
              <a:rPr lang="lt-L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Naudodamiesi pateikta informacija dirbdami grupėse pateiktame šablone teisingai</a:t>
            </a:r>
            <a:b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pažymės ir įvardins  4 žmogaus kūno dalis</a:t>
            </a:r>
            <a:br>
              <a:rPr lang="lt-LT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pažymės ir įvardins  6-7 žmogaus kūno dalis</a:t>
            </a:r>
            <a:r>
              <a:rPr lang="lt-LT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pažymės, įvardins 8-9 žmogaus kūno dalis, užrašys jų pagrindinę funkciją</a:t>
            </a:r>
            <a:r>
              <a:rPr lang="lt-LT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70166" y="3487148"/>
            <a:ext cx="10515600" cy="132556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6" name="Picture 2" descr="https://image.jimcdn.com/app/cms/image/transf/none/path/s9cbacac8c84d509d/image/ib5fd028768a8df53/version/1576344769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40" y="139157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736" y="1819095"/>
            <a:ext cx="9014442" cy="4993186"/>
          </a:xfrm>
          <a:prstGeom prst="rect">
            <a:avLst/>
          </a:prstGeom>
        </p:spPr>
      </p:pic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>
          <a:xfrm>
            <a:off x="3169965" y="972594"/>
            <a:ext cx="8249149" cy="630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Skaitau ir augu</a:t>
            </a:r>
            <a:endParaRPr lang="lt-LT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944983"/>
            <a:ext cx="10515600" cy="1280160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6">
                    <a:lumMod val="75000"/>
                  </a:schemeClr>
                </a:solidFill>
                <a:latin typeface="Segoe Script" panose="030B0504020000000003" pitchFamily="66" charset="0"/>
              </a:rPr>
              <a:t>Ačiū už dėmesį</a:t>
            </a:r>
            <a:endParaRPr lang="lt-LT" b="1" dirty="0">
              <a:solidFill>
                <a:schemeClr val="accent6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Turinio vietos rezervavimo ženklas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2643" y="637923"/>
            <a:ext cx="3336326" cy="33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stonia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spindy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</TotalTime>
  <Words>464</Words>
  <Application>Microsoft Office PowerPoint</Application>
  <PresentationFormat>Plačiaekranė</PresentationFormat>
  <Paragraphs>61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Script</vt:lpstr>
      <vt:lpstr>Times New Roman</vt:lpstr>
      <vt:lpstr>Office Theme</vt:lpstr>
      <vt:lpstr> Ugdymo turinio  diferencijavimas  ir  individualizavimas   2021- 02 - 04 </vt:lpstr>
      <vt:lpstr>                                                        Lietuvių kalba 1 klasė                                                              „Garsai ir raidės“           Naudodamiesi raidynu, raidžių kortelėmis dirbdami individualiai  parodys ir iš modelino nulipdys 4 raides mM atrinks 4 raides mM ir sujungs - sudės kortelėmis (skiemenis)  su balsėmis a, o, u, ė  sugalvos ir be klaidų užrašys – išpieš 6-7 žodžius su mM raide spausdintinėmis ir/ar rašytinėmis raidėmis</vt:lpstr>
      <vt:lpstr>                                                                    matematika 2 klasė                                                                         „Matavimai“  Naudodamiesi įvairiomis liniuotėmis, dirbdami individualiai tiksliai   pamatuos ir pasakys 3 atkarpų ilgį cm tikslumu  teisingai užrašys 4 atkarpų ilgį cm ir mm tikslumu  palygins jas ir sudės didėjimo tvarka </vt:lpstr>
      <vt:lpstr>  </vt:lpstr>
      <vt:lpstr>„PowerPoint“ pateiktis</vt:lpstr>
      <vt:lpstr>„PowerPoint“ pateiktis</vt:lpstr>
      <vt:lpstr>                                                                                                pasaulio pažinimas  4 klasė                                                                                                                          „Ar pažįsti savo kūną ?“  Naudodamiesi pateikta informacija dirbdami grupėse pateiktame šablone teisingai  pažymės ir įvardins  4 žmogaus kūno dalis pažymės ir įvardins  6-7 žmogaus kūno dalis pažymės, įvardins 8-9 žmogaus kūno dalis, užrašys jų pagrindinę funkciją </vt:lpstr>
      <vt:lpstr>„PowerPoint“ pateiktis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Mokytojas</dc:creator>
  <cp:lastModifiedBy>Sekretorė</cp:lastModifiedBy>
  <cp:revision>49</cp:revision>
  <dcterms:created xsi:type="dcterms:W3CDTF">2021-01-30T08:36:04Z</dcterms:created>
  <dcterms:modified xsi:type="dcterms:W3CDTF">2022-11-10T11:13:37Z</dcterms:modified>
</cp:coreProperties>
</file>