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00011"/>
            <a:ext cx="6815669" cy="2086378"/>
          </a:xfrm>
        </p:spPr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               </a:t>
            </a:r>
            <a:r>
              <a:rPr lang="lt-LT" sz="1600" b="1" i="1" u="sng" dirty="0" smtClean="0">
                <a:solidFill>
                  <a:schemeClr val="accent3"/>
                </a:solidFill>
              </a:rPr>
              <a:t>2 užduotis (2020-12-18)</a:t>
            </a:r>
            <a:br>
              <a:rPr lang="lt-LT" sz="1600" b="1" i="1" u="sng" dirty="0" smtClean="0">
                <a:solidFill>
                  <a:schemeClr val="accent3"/>
                </a:solidFill>
              </a:rPr>
            </a:br>
            <a:r>
              <a:rPr lang="lt-LT" sz="1600" b="1" i="1" dirty="0">
                <a:solidFill>
                  <a:schemeClr val="accent3"/>
                </a:solidFill>
              </a:rPr>
              <a:t>Naudodamiesi įgytomis  ir turimomis žiniomis bei praktine patirtimi pateikti:</a:t>
            </a:r>
            <a:br>
              <a:rPr lang="lt-LT" sz="1600" b="1" i="1" dirty="0">
                <a:solidFill>
                  <a:schemeClr val="accent3"/>
                </a:solidFill>
              </a:rPr>
            </a:br>
            <a:r>
              <a:rPr lang="lt-LT" sz="1600" dirty="0">
                <a:solidFill>
                  <a:schemeClr val="accent3"/>
                </a:solidFill>
              </a:rPr>
              <a:t>ne mažiau kaip 1 vidinę ar išorinę motyvaciją skatinančio ir palaikančio veiksnio praktinį pavyzdį,</a:t>
            </a:r>
            <a:br>
              <a:rPr lang="lt-LT" sz="1600" dirty="0">
                <a:solidFill>
                  <a:schemeClr val="accent3"/>
                </a:solidFill>
              </a:rPr>
            </a:br>
            <a:r>
              <a:rPr lang="lt-LT" sz="1600" dirty="0" smtClean="0">
                <a:solidFill>
                  <a:schemeClr val="accent3"/>
                </a:solidFill>
              </a:rPr>
              <a:t>ne </a:t>
            </a:r>
            <a:r>
              <a:rPr lang="lt-LT" sz="1600" dirty="0">
                <a:solidFill>
                  <a:schemeClr val="accent3"/>
                </a:solidFill>
              </a:rPr>
              <a:t>mažiau kaip 2 sėkmingo šiuolaikinių ugdymo metodų taikymo pamokose pavyzdžius.</a:t>
            </a:r>
            <a:br>
              <a:rPr lang="lt-LT" sz="1600" dirty="0">
                <a:solidFill>
                  <a:schemeClr val="accent3"/>
                </a:solidFill>
              </a:rPr>
            </a:br>
            <a:endParaRPr lang="en-US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98513"/>
            <a:ext cx="6815669" cy="779886"/>
          </a:xfrm>
        </p:spPr>
        <p:txBody>
          <a:bodyPr>
            <a:normAutofit/>
          </a:bodyPr>
          <a:lstStyle/>
          <a:p>
            <a:pPr algn="r"/>
            <a:r>
              <a:rPr lang="lt-LT" dirty="0" smtClean="0"/>
              <a:t>Atliko </a:t>
            </a:r>
            <a:r>
              <a:rPr lang="lt-LT" dirty="0"/>
              <a:t>:R. Šumskienė  ir M.Mizaraitė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Išorinę ir vidinę motyvaciją skatinantys veiksniai(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Antrokų iššūkis šeštokams</a:t>
            </a:r>
            <a:r>
              <a:rPr lang="lt-LT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439263"/>
            <a:ext cx="4023573" cy="3317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75" y="3299139"/>
            <a:ext cx="3017782" cy="2938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047" y="2530598"/>
            <a:ext cx="2501299" cy="3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mtClean="0"/>
              <a:t>Išorinę ir vidinę motyvaciją skaitinantys veiksniai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smtClean="0"/>
              <a:t>Muzika ir mada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3243263"/>
            <a:ext cx="4358425" cy="26320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smtClean="0"/>
              <a:t>Smalsučių namelis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66716" y="3263788"/>
            <a:ext cx="2601532" cy="28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06" y="824248"/>
            <a:ext cx="9601196" cy="1430117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SĖKMINGO ŠIUOLAIKINIŲ UGDYMO METODŲ TAIKYMO PAMOKOJE PAVYZDŽAI</a:t>
            </a:r>
            <a:r>
              <a:rPr lang="lt-LT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lt-LT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lt-LT" sz="2800" b="1" u="sng" dirty="0" smtClean="0">
                <a:solidFill>
                  <a:schemeClr val="accent2">
                    <a:lumMod val="75000"/>
                  </a:schemeClr>
                </a:solidFill>
              </a:rPr>
              <a:t>SUMAIŠYTAS </a:t>
            </a:r>
            <a:r>
              <a:rPr lang="lt-LT" sz="2800" b="1" u="sng" dirty="0">
                <a:solidFill>
                  <a:schemeClr val="accent2">
                    <a:lumMod val="75000"/>
                  </a:schemeClr>
                </a:solidFill>
              </a:rPr>
              <a:t>EILIŠKUMAS</a:t>
            </a:r>
            <a:br>
              <a:rPr lang="lt-LT" sz="28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24259"/>
            <a:ext cx="4718304" cy="719003"/>
          </a:xfrm>
        </p:spPr>
        <p:txBody>
          <a:bodyPr>
            <a:normAutofit/>
          </a:bodyPr>
          <a:lstStyle/>
          <a:p>
            <a:pPr algn="ctr"/>
            <a:r>
              <a:rPr lang="lt-LT" sz="1400" b="1" dirty="0" smtClean="0"/>
              <a:t>Pasaulio pažinimas</a:t>
            </a:r>
          </a:p>
          <a:p>
            <a:pPr algn="ctr"/>
            <a:r>
              <a:rPr lang="lt-LT" sz="1400" b="1" dirty="0" smtClean="0"/>
              <a:t>(grupinis darbas -12 mokinių)</a:t>
            </a:r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Vaikai ištraukia lapelius, ant kurių surašyta mėnesių pavadinimai.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Kuo greičiau jie turi teisingai sustoti nuo 1 iki 12 mėnesio.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21229"/>
            <a:ext cx="4718304" cy="708338"/>
          </a:xfrm>
        </p:spPr>
        <p:txBody>
          <a:bodyPr/>
          <a:lstStyle/>
          <a:p>
            <a:pPr algn="ctr"/>
            <a:r>
              <a:rPr lang="lt-LT" sz="1600" b="1" dirty="0" smtClean="0"/>
              <a:t>Lietuvių kalba</a:t>
            </a:r>
          </a:p>
          <a:p>
            <a:pPr algn="ctr"/>
            <a:r>
              <a:rPr lang="lt-LT" sz="1600" b="1" dirty="0" smtClean="0"/>
              <a:t>( grupinis darbas(po 4 mokinius)</a:t>
            </a:r>
            <a:endParaRPr lang="en-US" sz="1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Kievienai grupei išdalinami lapeliai,kuriuose surašyta teksto kūrimo dalys.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Kiekviena grupelė turi kuo greičiau teisingai sudėlioti teisingą rašinio rašymo tvarką.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0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SĖKMINGO ŠIUOLAIKINIŲ UGDYMO METODŲ TAIKYMO PAMOKOJE PAVYZDŽAI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Skaito ištrauką iš  teksto „Legenda apie Nemuno deltą“ ir sugalvoja po 2 klausimus.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Užduoda klausimus klasės draugams.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Minčių lietus:kaip baigsis kūrinys?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Antros teksto dalies skaitymas.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2.ABIPUSIS  MOKYMAS</a:t>
            </a:r>
          </a:p>
          <a:p>
            <a:endParaRPr lang="lt-LT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lt-LT" sz="2400" b="1" dirty="0" smtClean="0">
                <a:solidFill>
                  <a:schemeClr val="accent1"/>
                </a:solidFill>
              </a:rPr>
              <a:t>Lietuvių kalba</a:t>
            </a:r>
          </a:p>
          <a:p>
            <a:r>
              <a:rPr lang="lt-LT" sz="2400" b="1" dirty="0" smtClean="0">
                <a:solidFill>
                  <a:schemeClr val="accent1"/>
                </a:solidFill>
              </a:rPr>
              <a:t>( individualus darbas)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7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196</Words>
  <Application>Microsoft Office PowerPoint</Application>
  <PresentationFormat>Plačiaekranė</PresentationFormat>
  <Paragraphs>24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Garamond</vt:lpstr>
      <vt:lpstr>Times New Roman</vt:lpstr>
      <vt:lpstr>Wingdings</vt:lpstr>
      <vt:lpstr>Organic</vt:lpstr>
      <vt:lpstr>                 2 užduotis (2020-12-18) Naudodamiesi įgytomis  ir turimomis žiniomis bei praktine patirtimi pateikti: ne mažiau kaip 1 vidinę ar išorinę motyvaciją skatinančio ir palaikančio veiksnio praktinį pavyzdį, ne mažiau kaip 2 sėkmingo šiuolaikinių ugdymo metodų taikymo pamokose pavyzdžius. </vt:lpstr>
      <vt:lpstr>Išorinę ir vidinę motyvaciją skatinantys veiksniai( Antrokų iššūkis šeštokams)</vt:lpstr>
      <vt:lpstr>Išorinę ir vidinę motyvaciją skaitinantys veiksniai</vt:lpstr>
      <vt:lpstr>SĖKMINGO ŠIUOLAIKINIŲ UGDYMO METODŲ TAIKYMO PAMOKOJE PAVYZDŽAI 1.SUMAIŠYTAS EILIŠKUMAS </vt:lpstr>
      <vt:lpstr>SĖKMINGO ŠIUOLAIKINIŲ UGDYMO METODŲ TAIKYMO PAMOKOJE PAVYZDŽAI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užduotis (2020-12-18) Naudodamiesi įgytomis  ir turimomis žiniomis bei praktine patirtimi pateikti: ne mažiau kaip 1 vidinę ar išorinę motyvaciją skatinančio ir palaikančio veiksnio praktinį pavyzdį, Ne mažiau kaip 2 sėkmingo šiuolaikinių ugdymo metodų taikymo pamokose pavyzdžius.</dc:title>
  <dc:creator>Sandras</dc:creator>
  <cp:lastModifiedBy>Sekretorė</cp:lastModifiedBy>
  <cp:revision>9</cp:revision>
  <dcterms:created xsi:type="dcterms:W3CDTF">2020-12-16T17:26:32Z</dcterms:created>
  <dcterms:modified xsi:type="dcterms:W3CDTF">2022-11-10T11:15:08Z</dcterms:modified>
</cp:coreProperties>
</file>