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  <p:sldMasterId id="2147483749" r:id="rId2"/>
  </p:sldMasterIdLst>
  <p:sldIdLst>
    <p:sldId id="268" r:id="rId3"/>
    <p:sldId id="289" r:id="rId4"/>
    <p:sldId id="282" r:id="rId5"/>
    <p:sldId id="274" r:id="rId6"/>
    <p:sldId id="276" r:id="rId7"/>
    <p:sldId id="277" r:id="rId8"/>
    <p:sldId id="273" r:id="rId9"/>
    <p:sldId id="275" r:id="rId10"/>
    <p:sldId id="278" r:id="rId11"/>
    <p:sldId id="270" r:id="rId12"/>
    <p:sldId id="272" r:id="rId13"/>
    <p:sldId id="279" r:id="rId14"/>
    <p:sldId id="280" r:id="rId15"/>
    <p:sldId id="281" r:id="rId16"/>
    <p:sldId id="285" r:id="rId17"/>
    <p:sldId id="288" r:id="rId18"/>
    <p:sldId id="287" r:id="rId19"/>
    <p:sldId id="290" r:id="rId20"/>
    <p:sldId id="286" r:id="rId21"/>
    <p:sldId id="283" r:id="rId22"/>
    <p:sldId id="291" r:id="rId23"/>
    <p:sldId id="292" r:id="rId24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t-LT" smtClean="0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40256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3926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08705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265076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23171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80190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731651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70378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92447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549556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928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884815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155879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344315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83066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03979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41461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703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5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7918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6368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10572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92719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1BA77-F279-40AE-8019-FFB9ED813C44}" type="datetimeFigureOut">
              <a:rPr lang="lt-LT" smtClean="0"/>
              <a:t>2022-11-10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205C3-A35A-4542-A7D3-92FD0CEE4C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5295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876424" y="365760"/>
            <a:ext cx="8791575" cy="2612572"/>
          </a:xfrm>
        </p:spPr>
        <p:txBody>
          <a:bodyPr>
            <a:normAutofit/>
          </a:bodyPr>
          <a:lstStyle/>
          <a:p>
            <a:pPr algn="ctr"/>
            <a:r>
              <a:rPr lang="lt-LT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Motyvuojantys veiksniai:</a:t>
            </a:r>
            <a:endParaRPr lang="lt-LT" sz="2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876424" y="5003074"/>
            <a:ext cx="8791575" cy="1463040"/>
          </a:xfrm>
        </p:spPr>
        <p:txBody>
          <a:bodyPr>
            <a:normAutofit/>
          </a:bodyPr>
          <a:lstStyle/>
          <a:p>
            <a:r>
              <a:rPr lang="lt-LT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2020-12-18</a:t>
            </a:r>
          </a:p>
          <a:p>
            <a:r>
              <a:rPr lang="lt-LT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Mokytojos: Irena </a:t>
            </a:r>
            <a:r>
              <a:rPr lang="lt-LT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Jaskelevičienė</a:t>
            </a:r>
            <a:r>
              <a:rPr lang="lt-LT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Leonora Mockevičienė</a:t>
            </a:r>
          </a:p>
          <a:p>
            <a:r>
              <a:rPr lang="lt-LT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Kraštotyros muziejaus vadovė: Laima </a:t>
            </a:r>
            <a:r>
              <a:rPr lang="lt-LT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Žukauskaitė</a:t>
            </a:r>
          </a:p>
        </p:txBody>
      </p:sp>
    </p:spTree>
    <p:extLst>
      <p:ext uri="{BB962C8B-B14F-4D97-AF65-F5344CB8AC3E}">
        <p14:creationId xmlns:p14="http://schemas.microsoft.com/office/powerpoint/2010/main" val="2363807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857999" y="618517"/>
            <a:ext cx="4189411" cy="3966545"/>
          </a:xfrm>
        </p:spPr>
        <p:txBody>
          <a:bodyPr>
            <a:normAutofit/>
          </a:bodyPr>
          <a:lstStyle/>
          <a:p>
            <a:r>
              <a:rPr lang="lt-LT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?</a:t>
            </a:r>
            <a:endParaRPr lang="lt-LT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image.jimcdn.com/app/cms/image/transf/dimension=400x1920:format=jpg:rotate=90/path/s9cbacac8c84d509d/image/i65189770b97dc483/version/1554920435/imag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942" y="281440"/>
            <a:ext cx="4706470" cy="6275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570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5613462" y="292761"/>
            <a:ext cx="13157075" cy="819889"/>
          </a:xfrm>
        </p:spPr>
        <p:txBody>
          <a:bodyPr>
            <a:normAutofit/>
          </a:bodyPr>
          <a:lstStyle/>
          <a:p>
            <a:r>
              <a:rPr lang="lt-LT" sz="4800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Koks </a:t>
            </a:r>
            <a:r>
              <a:rPr lang="lt-LT" sz="4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skonis?</a:t>
            </a:r>
            <a:endParaRPr lang="lt-LT" sz="4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image.jimcdn.com/app/cms/image/transf/dimension=400x1920:format=jpg:rotate=90/path/s9cbacac8c84d509d/image/icb3650179f0a5c0b/version/1554920435/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793" y="292761"/>
            <a:ext cx="3795310" cy="506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mage.jimcdn.com/app/cms/image/transf/dimension=400x1920:format=jpg:rotate=90/path/s9cbacac8c84d509d/image/ib6d7a210cc366874/version/1554920680/ima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1399" y="1449207"/>
            <a:ext cx="3795310" cy="506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mage.jimcdn.com/app/cms/image/transf/dimension=400x1920:format=jpg:rotate=90/path/s9cbacac8c84d509d/image/ib61f8552097fb792/version/1554920435/imag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005" y="1740685"/>
            <a:ext cx="3576701" cy="4768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4975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41411" y="783771"/>
            <a:ext cx="9906000" cy="770709"/>
          </a:xfrm>
        </p:spPr>
        <p:txBody>
          <a:bodyPr>
            <a:normAutofit/>
          </a:bodyPr>
          <a:lstStyle/>
          <a:p>
            <a:pPr algn="ctr"/>
            <a:r>
              <a:rPr lang="lt-LT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Kaip išsikepti skanią bandelę?</a:t>
            </a:r>
            <a:endParaRPr lang="lt-LT" sz="2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155" y="1714787"/>
            <a:ext cx="5855970" cy="4402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87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41411" y="692332"/>
            <a:ext cx="9906000" cy="653142"/>
          </a:xfrm>
        </p:spPr>
        <p:txBody>
          <a:bodyPr>
            <a:normAutofit/>
          </a:bodyPr>
          <a:lstStyle/>
          <a:p>
            <a:pPr algn="ctr"/>
            <a:r>
              <a:rPr lang="lt-LT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 geležis būna minkšta?</a:t>
            </a:r>
            <a:endParaRPr lang="lt-LT" sz="2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1760" y="1554480"/>
            <a:ext cx="6632846" cy="4974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33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41411" y="287383"/>
            <a:ext cx="9906000" cy="1018903"/>
          </a:xfrm>
        </p:spPr>
        <p:txBody>
          <a:bodyPr>
            <a:normAutofit/>
          </a:bodyPr>
          <a:lstStyle/>
          <a:p>
            <a:pPr algn="ctr"/>
            <a:r>
              <a:rPr lang="lt-LT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Pasididžiavimas naujais suolais</a:t>
            </a:r>
            <a:br>
              <a:rPr lang="lt-LT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pic>
        <p:nvPicPr>
          <p:cNvPr id="5" name="Paveikslėlis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497" y="1102814"/>
            <a:ext cx="7955280" cy="5445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14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56755"/>
            <a:ext cx="10515600" cy="3997234"/>
          </a:xfrm>
        </p:spPr>
        <p:txBody>
          <a:bodyPr>
            <a:normAutofit/>
          </a:bodyPr>
          <a:lstStyle/>
          <a:p>
            <a:pPr algn="ctr"/>
            <a:r>
              <a:rPr lang="lt-LT" sz="8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METODAI</a:t>
            </a:r>
            <a:endParaRPr lang="lt-LT" sz="8000" dirty="0">
              <a:solidFill>
                <a:srgbClr val="002060"/>
              </a:solidFill>
            </a:endParaRP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0185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796834"/>
            <a:ext cx="10515600" cy="7053943"/>
          </a:xfrm>
        </p:spPr>
        <p:txBody>
          <a:bodyPr>
            <a:normAutofit fontScale="90000"/>
          </a:bodyPr>
          <a:lstStyle/>
          <a:p>
            <a:pPr algn="ctr"/>
            <a:r>
              <a:rPr lang="lt-LT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pamokos </a:t>
            </a:r>
            <a:r>
              <a:rPr lang="lt-LT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temai</a:t>
            </a:r>
            <a:r>
              <a:rPr lang="lt-LT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nusakyti</a:t>
            </a:r>
            <a:br>
              <a:rPr lang="lt-LT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„Raktiniai žodžiai“</a:t>
            </a:r>
            <a:r>
              <a:rPr lang="lt-LT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(Atspėk</a:t>
            </a:r>
            <a:r>
              <a:rPr lang="lt-LT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rask, </a:t>
            </a:r>
            <a:r>
              <a:rPr lang="lt-LT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atsakyk)</a:t>
            </a:r>
            <a:br>
              <a:rPr lang="lt-LT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dirbdami grupėse turi atspėti žodį, rasti eksponatą (to žodžio atitikmenį),</a:t>
            </a:r>
            <a:br>
              <a:rPr lang="lt-LT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pasakyti kokia bus pamokos tema</a:t>
            </a:r>
            <a:r>
              <a:rPr lang="lt-LT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lt-LT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624251"/>
            <a:ext cx="10515600" cy="1465399"/>
          </a:xfrm>
        </p:spPr>
        <p:txBody>
          <a:bodyPr/>
          <a:lstStyle/>
          <a:p>
            <a:pPr algn="ctr"/>
            <a:endParaRPr lang="lt-LT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t-LT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t-LT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pamoka </a:t>
            </a:r>
            <a:r>
              <a:rPr lang="lt-LT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vyksta Kraštotyros </a:t>
            </a:r>
            <a:r>
              <a:rPr lang="lt-LT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muziejuje</a:t>
            </a:r>
            <a:endParaRPr lang="lt-LT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20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4316636"/>
            <a:ext cx="6809921" cy="934021"/>
          </a:xfrm>
        </p:spPr>
        <p:txBody>
          <a:bodyPr>
            <a:normAutofit/>
          </a:bodyPr>
          <a:lstStyle/>
          <a:p>
            <a:endParaRPr lang="lt-LT" dirty="0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Ovalas 3"/>
          <p:cNvSpPr/>
          <p:nvPr/>
        </p:nvSpPr>
        <p:spPr>
          <a:xfrm>
            <a:off x="2108214" y="3751812"/>
            <a:ext cx="2420802" cy="24542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dirty="0" err="1" smtClean="0">
                <a:solidFill>
                  <a:srgbClr val="002060"/>
                </a:solidFill>
              </a:rPr>
              <a:t>ub</a:t>
            </a:r>
            <a:r>
              <a:rPr lang="lt-LT" sz="4000" b="1" dirty="0" err="1" smtClean="0">
                <a:solidFill>
                  <a:srgbClr val="002060"/>
                </a:solidFill>
              </a:rPr>
              <a:t>k</a:t>
            </a:r>
            <a:r>
              <a:rPr lang="lt-LT" sz="4000" dirty="0" err="1" smtClean="0">
                <a:solidFill>
                  <a:srgbClr val="002060"/>
                </a:solidFill>
              </a:rPr>
              <a:t>lasi</a:t>
            </a:r>
            <a:endParaRPr lang="lt-LT" sz="4000" dirty="0"/>
          </a:p>
        </p:txBody>
      </p:sp>
      <p:sp>
        <p:nvSpPr>
          <p:cNvPr id="5" name="Stačiakampis 4"/>
          <p:cNvSpPr/>
          <p:nvPr/>
        </p:nvSpPr>
        <p:spPr>
          <a:xfrm>
            <a:off x="3048000" y="3751812"/>
            <a:ext cx="35748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>
                <a:solidFill>
                  <a:srgbClr val="002060"/>
                </a:solidFill>
              </a:rPr>
              <a:t/>
            </a:r>
            <a:br>
              <a:rPr lang="lt-LT" b="1" dirty="0">
                <a:solidFill>
                  <a:srgbClr val="002060"/>
                </a:solidFill>
              </a:rPr>
            </a:br>
            <a:r>
              <a:rPr lang="lt-LT" b="1" dirty="0">
                <a:solidFill>
                  <a:srgbClr val="002060"/>
                </a:solidFill>
              </a:rPr>
              <a:t/>
            </a:r>
            <a:br>
              <a:rPr lang="lt-LT" b="1" dirty="0">
                <a:solidFill>
                  <a:srgbClr val="002060"/>
                </a:solidFill>
              </a:rPr>
            </a:br>
            <a:endParaRPr lang="lt-LT" dirty="0"/>
          </a:p>
        </p:txBody>
      </p:sp>
      <p:sp>
        <p:nvSpPr>
          <p:cNvPr id="6" name="Stačiakampis 5"/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lt-LT" b="1" dirty="0">
                <a:solidFill>
                  <a:srgbClr val="002060"/>
                </a:solidFill>
              </a:rPr>
              <a:t/>
            </a:r>
            <a:br>
              <a:rPr lang="lt-LT" b="1" dirty="0">
                <a:solidFill>
                  <a:srgbClr val="002060"/>
                </a:solidFill>
              </a:rPr>
            </a:br>
            <a:endParaRPr lang="lt-LT" dirty="0"/>
          </a:p>
        </p:txBody>
      </p:sp>
      <p:sp>
        <p:nvSpPr>
          <p:cNvPr id="7" name="Ovalas 6"/>
          <p:cNvSpPr/>
          <p:nvPr/>
        </p:nvSpPr>
        <p:spPr>
          <a:xfrm>
            <a:off x="5952350" y="30691"/>
            <a:ext cx="2429691" cy="22654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3600" b="1" dirty="0" err="1" smtClean="0">
                <a:solidFill>
                  <a:srgbClr val="002060"/>
                </a:solidFill>
              </a:rPr>
              <a:t>d</a:t>
            </a:r>
            <a:r>
              <a:rPr lang="lt-LT" sz="3600" dirty="0" err="1" smtClean="0">
                <a:solidFill>
                  <a:srgbClr val="002060"/>
                </a:solidFill>
              </a:rPr>
              <a:t>orbė</a:t>
            </a:r>
            <a:endParaRPr lang="lt-LT" sz="3600" dirty="0"/>
          </a:p>
        </p:txBody>
      </p:sp>
      <p:sp>
        <p:nvSpPr>
          <p:cNvPr id="8" name="Stačiakampis 7"/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lt-LT" b="1" dirty="0">
                <a:solidFill>
                  <a:srgbClr val="002060"/>
                </a:solidFill>
              </a:rPr>
              <a:t/>
            </a:r>
            <a:br>
              <a:rPr lang="lt-LT" b="1" dirty="0">
                <a:solidFill>
                  <a:srgbClr val="002060"/>
                </a:solidFill>
              </a:rPr>
            </a:br>
            <a:endParaRPr lang="lt-LT" dirty="0"/>
          </a:p>
        </p:txBody>
      </p:sp>
      <p:sp>
        <p:nvSpPr>
          <p:cNvPr id="9" name="Ovalas 8"/>
          <p:cNvSpPr/>
          <p:nvPr/>
        </p:nvSpPr>
        <p:spPr>
          <a:xfrm>
            <a:off x="8396691" y="2324041"/>
            <a:ext cx="2429691" cy="22654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800" dirty="0" err="1" smtClean="0">
                <a:solidFill>
                  <a:srgbClr val="002060"/>
                </a:solidFill>
              </a:rPr>
              <a:t>ilna</a:t>
            </a:r>
            <a:r>
              <a:rPr lang="lt-LT" sz="4800" b="1" dirty="0" err="1" smtClean="0">
                <a:solidFill>
                  <a:srgbClr val="002060"/>
                </a:solidFill>
              </a:rPr>
              <a:t>v</a:t>
            </a:r>
            <a:endParaRPr lang="lt-LT" sz="4800" dirty="0"/>
          </a:p>
        </p:txBody>
      </p:sp>
      <p:sp>
        <p:nvSpPr>
          <p:cNvPr id="11" name="Ovalas 10"/>
          <p:cNvSpPr/>
          <p:nvPr/>
        </p:nvSpPr>
        <p:spPr>
          <a:xfrm>
            <a:off x="2274570" y="586778"/>
            <a:ext cx="2429691" cy="24274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b="1" dirty="0" err="1" smtClean="0">
                <a:solidFill>
                  <a:srgbClr val="002060"/>
                </a:solidFill>
              </a:rPr>
              <a:t>g</a:t>
            </a:r>
            <a:r>
              <a:rPr lang="lt-LT" sz="4000" dirty="0" err="1" smtClean="0">
                <a:solidFill>
                  <a:srgbClr val="002060"/>
                </a:solidFill>
              </a:rPr>
              <a:t>aeld</a:t>
            </a:r>
            <a:endParaRPr lang="lt-LT" sz="4000" dirty="0"/>
          </a:p>
        </p:txBody>
      </p:sp>
      <p:sp>
        <p:nvSpPr>
          <p:cNvPr id="12" name="Ovalas 11"/>
          <p:cNvSpPr/>
          <p:nvPr/>
        </p:nvSpPr>
        <p:spPr>
          <a:xfrm>
            <a:off x="6345913" y="4589463"/>
            <a:ext cx="2420802" cy="21992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3200" dirty="0" err="1" smtClean="0">
                <a:solidFill>
                  <a:srgbClr val="002060"/>
                </a:solidFill>
              </a:rPr>
              <a:t>erpimo</a:t>
            </a:r>
            <a:r>
              <a:rPr lang="lt-LT" sz="3200" b="1" dirty="0" err="1" smtClean="0">
                <a:solidFill>
                  <a:srgbClr val="002060"/>
                </a:solidFill>
              </a:rPr>
              <a:t>v</a:t>
            </a:r>
            <a:r>
              <a:rPr lang="lt-LT" sz="3200" dirty="0" smtClean="0">
                <a:solidFill>
                  <a:srgbClr val="002060"/>
                </a:solidFill>
              </a:rPr>
              <a:t> </a:t>
            </a:r>
            <a:r>
              <a:rPr lang="lt-LT" sz="3200" b="1" dirty="0" err="1" smtClean="0">
                <a:solidFill>
                  <a:srgbClr val="002060"/>
                </a:solidFill>
              </a:rPr>
              <a:t>r</a:t>
            </a:r>
            <a:r>
              <a:rPr lang="lt-LT" sz="3200" dirty="0" err="1" smtClean="0">
                <a:solidFill>
                  <a:srgbClr val="002060"/>
                </a:solidFill>
              </a:rPr>
              <a:t>telisa</a:t>
            </a:r>
            <a:endParaRPr lang="lt-LT" sz="3200" dirty="0"/>
          </a:p>
        </p:txBody>
      </p:sp>
      <p:sp>
        <p:nvSpPr>
          <p:cNvPr id="13" name="Veiksmo mygtukas: žinynas 12">
            <a:hlinkClick r:id="" action="ppaction://noaction" highlightClick="1"/>
          </p:cNvPr>
          <p:cNvSpPr/>
          <p:nvPr/>
        </p:nvSpPr>
        <p:spPr>
          <a:xfrm>
            <a:off x="4704261" y="2860583"/>
            <a:ext cx="2858394" cy="1493726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mtClean="0"/>
              <a:t>Pamokos tema</a:t>
            </a:r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1842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613954"/>
            <a:ext cx="10515600" cy="4911635"/>
          </a:xfrm>
        </p:spPr>
        <p:txBody>
          <a:bodyPr>
            <a:normAutofit/>
          </a:bodyPr>
          <a:lstStyle/>
          <a:p>
            <a:pPr algn="ctr"/>
            <a:r>
              <a:rPr lang="lt-L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lt-LT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elda</a:t>
            </a:r>
            <a:br>
              <a:rPr lang="lt-LT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vilna</a:t>
            </a:r>
            <a:br>
              <a:rPr lang="lt-LT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drobė</a:t>
            </a:r>
            <a:br>
              <a:rPr lang="lt-LT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verpimo ratelis</a:t>
            </a:r>
            <a:br>
              <a:rPr lang="lt-LT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kubilas</a:t>
            </a:r>
            <a:br>
              <a:rPr lang="lt-LT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dirty="0" smtClean="0"/>
              <a:t>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Kaip žmonės gyveno seniau?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3450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757758"/>
          </a:xfrm>
        </p:spPr>
        <p:txBody>
          <a:bodyPr>
            <a:normAutofit/>
          </a:bodyPr>
          <a:lstStyle/>
          <a:p>
            <a:pPr algn="ctr"/>
            <a:r>
              <a:rPr lang="lt-LT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„Žodžių žemėlapis“</a:t>
            </a:r>
            <a:br>
              <a:rPr lang="lt-LT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32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 </a:t>
            </a:r>
            <a:r>
              <a:rPr lang="lt-LT" sz="3200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pateiktų žodžių </a:t>
            </a:r>
            <a:r>
              <a:rPr lang="lt-LT" sz="32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teisingai sudaryti du sakinius</a:t>
            </a:r>
            <a:endParaRPr lang="lt-LT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62475"/>
            <a:ext cx="10515600" cy="1527175"/>
          </a:xfrm>
        </p:spPr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25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849086"/>
            <a:ext cx="10515600" cy="5643153"/>
          </a:xfrm>
        </p:spPr>
        <p:txBody>
          <a:bodyPr/>
          <a:lstStyle/>
          <a:p>
            <a:pPr marL="0" indent="0" algn="ctr">
              <a:buNone/>
            </a:pPr>
            <a:r>
              <a:rPr lang="lt-LT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lt-LT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lt-LT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</a:t>
            </a:r>
          </a:p>
        </p:txBody>
      </p:sp>
      <p:sp>
        <p:nvSpPr>
          <p:cNvPr id="7" name="Suapvalintas stačiakampis 6"/>
          <p:cNvSpPr/>
          <p:nvPr/>
        </p:nvSpPr>
        <p:spPr>
          <a:xfrm>
            <a:off x="1162595" y="3383279"/>
            <a:ext cx="8349344" cy="30965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36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lt-LT" sz="3600" b="1" i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idiniai:</a:t>
            </a:r>
            <a:r>
              <a:rPr lang="lt-LT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lt-LT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smalsumas,</a:t>
            </a:r>
            <a:br>
              <a:rPr lang="lt-LT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lt-LT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noras pažinti ir tyrinėti,</a:t>
            </a:r>
            <a:br>
              <a:rPr lang="lt-LT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lt-LT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lt-LT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patiems išbandyti</a:t>
            </a:r>
            <a:endParaRPr lang="lt-LT" sz="3600" dirty="0"/>
          </a:p>
        </p:txBody>
      </p:sp>
      <p:sp>
        <p:nvSpPr>
          <p:cNvPr id="10" name="Suapvalintas stačiakampis 9"/>
          <p:cNvSpPr/>
          <p:nvPr/>
        </p:nvSpPr>
        <p:spPr>
          <a:xfrm>
            <a:off x="3045824" y="365125"/>
            <a:ext cx="6322422" cy="25341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3600" b="1" i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išoriniai:</a:t>
            </a:r>
            <a:r>
              <a:rPr lang="lt-LT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lt-LT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aplinkos,</a:t>
            </a:r>
          </a:p>
          <a:p>
            <a:r>
              <a:rPr lang="lt-LT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priemonės</a:t>
            </a:r>
            <a:endParaRPr lang="lt-LT" sz="3600" dirty="0"/>
          </a:p>
        </p:txBody>
      </p:sp>
    </p:spTree>
    <p:extLst>
      <p:ext uri="{BB962C8B-B14F-4D97-AF65-F5344CB8AC3E}">
        <p14:creationId xmlns:p14="http://schemas.microsoft.com/office/powerpoint/2010/main" val="7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317001"/>
            <a:ext cx="10515600" cy="4624252"/>
          </a:xfrm>
        </p:spPr>
        <p:txBody>
          <a:bodyPr>
            <a:normAutofit fontScale="90000"/>
          </a:bodyPr>
          <a:lstStyle/>
          <a:p>
            <a:pPr algn="ctr"/>
            <a:r>
              <a:rPr lang="lt-L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4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0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40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tačiakampis 3"/>
          <p:cNvSpPr/>
          <p:nvPr/>
        </p:nvSpPr>
        <p:spPr>
          <a:xfrm>
            <a:off x="9045758" y="457200"/>
            <a:ext cx="2301692" cy="1575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Rimas</a:t>
            </a:r>
            <a:endParaRPr lang="lt-LT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tačiakampis 4"/>
          <p:cNvSpPr/>
          <p:nvPr/>
        </p:nvSpPr>
        <p:spPr>
          <a:xfrm>
            <a:off x="1564912" y="457201"/>
            <a:ext cx="2197189" cy="16370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piešia</a:t>
            </a:r>
            <a:endParaRPr lang="lt-LT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tačiakampis 5"/>
          <p:cNvSpPr/>
          <p:nvPr/>
        </p:nvSpPr>
        <p:spPr>
          <a:xfrm>
            <a:off x="5276573" y="4365602"/>
            <a:ext cx="2359216" cy="1500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lt-LT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atiną.</a:t>
            </a:r>
            <a:endParaRPr lang="lt-LT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tačiakampis 6"/>
          <p:cNvSpPr/>
          <p:nvPr/>
        </p:nvSpPr>
        <p:spPr>
          <a:xfrm>
            <a:off x="5326244" y="1369690"/>
            <a:ext cx="2259874" cy="14490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Pelėda</a:t>
            </a:r>
            <a:r>
              <a:rPr lang="lt-LT" dirty="0" smtClean="0">
                <a:solidFill>
                  <a:schemeClr val="tx1"/>
                </a:solidFill>
              </a:rPr>
              <a:t> </a:t>
            </a:r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8" name="Stačiakampis 7"/>
          <p:cNvSpPr/>
          <p:nvPr/>
        </p:nvSpPr>
        <p:spPr>
          <a:xfrm>
            <a:off x="8686799" y="3616731"/>
            <a:ext cx="2429692" cy="1363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lt-LT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aktį.</a:t>
            </a:r>
            <a:endParaRPr lang="lt-LT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Stačiakampis 8"/>
          <p:cNvSpPr/>
          <p:nvPr/>
        </p:nvSpPr>
        <p:spPr>
          <a:xfrm>
            <a:off x="1103210" y="3616731"/>
            <a:ext cx="2658891" cy="1541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lt-LT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edžioja</a:t>
            </a:r>
            <a:r>
              <a:rPr lang="lt-LT" dirty="0" smtClean="0"/>
              <a:t> 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8451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Rimas piešia katiną.</a:t>
            </a:r>
            <a:br>
              <a:rPr lang="lt-LT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Pelėda medžioja naktį.</a:t>
            </a:r>
            <a:endParaRPr lang="lt-LT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7944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02"/>
            <a:ext cx="12191999" cy="6859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40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0898"/>
          </a:xfrm>
        </p:spPr>
        <p:txBody>
          <a:bodyPr>
            <a:normAutofit fontScale="90000"/>
          </a:bodyPr>
          <a:lstStyle/>
          <a:p>
            <a:pPr algn="ctr"/>
            <a:r>
              <a:rPr lang="lt-LT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 užsidegs elektros lemputė?</a:t>
            </a:r>
            <a:endParaRPr lang="lt-LT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Turinio vietos rezervavimo ženklas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550" y="982322"/>
            <a:ext cx="4336868" cy="5782491"/>
          </a:xfrm>
        </p:spPr>
      </p:pic>
    </p:spTree>
    <p:extLst>
      <p:ext uri="{BB962C8B-B14F-4D97-AF65-F5344CB8AC3E}">
        <p14:creationId xmlns:p14="http://schemas.microsoft.com/office/powerpoint/2010/main" val="385628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Kodėl </a:t>
            </a:r>
            <a:r>
              <a:rPr lang="lt-LT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pelyja</a:t>
            </a:r>
            <a:r>
              <a:rPr lang="lt-LT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duona</a:t>
            </a:r>
            <a:r>
              <a:rPr lang="lt-L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lt-LT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Kuri </a:t>
            </a:r>
            <a:r>
              <a:rPr lang="lt-L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žvakė </a:t>
            </a:r>
            <a:r>
              <a:rPr lang="lt-LT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užgęs</a:t>
            </a:r>
            <a:r>
              <a:rPr lang="lt-L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greičiau?</a:t>
            </a:r>
            <a:br>
              <a:rPr lang="lt-LT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Kodėl?</a:t>
            </a:r>
            <a:endParaRPr lang="lt-LT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s://image.jimcdn.com/app/cms/image/transf/dimension=400x1920:format=jpg:rotate=90/path/s9cbacac8c84d509d/image/ibcce5bcdc449d822/version/1544342728/imag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3999" y="1737359"/>
            <a:ext cx="3399608" cy="4532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s://image.jimcdn.com/app/cms/image/transf/dimension=400x1920:format=jpg:rotate=90/path/s9cbacac8c84d509d/image/i7b5b4f1fbca8767b/version/1544342728/ima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686" y="1737360"/>
            <a:ext cx="3409404" cy="4545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795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41413" y="1907177"/>
            <a:ext cx="5089570" cy="1606732"/>
          </a:xfrm>
        </p:spPr>
        <p:txBody>
          <a:bodyPr>
            <a:normAutofit/>
          </a:bodyPr>
          <a:lstStyle/>
          <a:p>
            <a:pPr algn="ctr"/>
            <a:r>
              <a:rPr lang="lt-LT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Kodėl mėnulis turi kraterius?</a:t>
            </a:r>
            <a:endParaRPr lang="lt-LT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https://image.jimcdn.com/app/cms/image/transf/dimension=400x1920:format=jpg:rotate=90/path/s9cbacac8c84d509d/image/i77f5fc1cf646eacf/version/1544342728/imag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373" y="618518"/>
            <a:ext cx="4234038" cy="564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053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5799909" y="1802674"/>
            <a:ext cx="5247502" cy="3553096"/>
          </a:xfrm>
        </p:spPr>
        <p:txBody>
          <a:bodyPr>
            <a:normAutofit/>
          </a:bodyPr>
          <a:lstStyle/>
          <a:p>
            <a:pPr algn="ctr"/>
            <a:r>
              <a:rPr lang="lt-LT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Kaip susidarė uolienos?</a:t>
            </a:r>
            <a:endParaRPr lang="lt-LT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https://image.jimcdn.com/app/cms/image/transf/dimension=400x1920:format=jpg:rotate=-270/path/s9cbacac8c84d509d/image/ifa88c03f0c1472d8/version/1550429625/imag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413" y="855566"/>
            <a:ext cx="4260163" cy="5680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919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45127" y="4389119"/>
            <a:ext cx="10515600" cy="2978331"/>
          </a:xfrm>
        </p:spPr>
        <p:txBody>
          <a:bodyPr>
            <a:normAutofit/>
          </a:bodyPr>
          <a:lstStyle/>
          <a:p>
            <a:r>
              <a:rPr lang="lt-LT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Kur dingo vanduo?</a:t>
            </a:r>
            <a:endParaRPr lang="lt-L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https://image.jimcdn.com/app/cms/image/transf/dimension=400x1920:format=jpg:rotate=90/path/s9cbacac8c84d509d/image/i745420d8cec8f51e/version/1544342728/imag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121" y="169817"/>
            <a:ext cx="3985843" cy="531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928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5891349" y="483327"/>
            <a:ext cx="5156062" cy="5590902"/>
          </a:xfrm>
        </p:spPr>
        <p:txBody>
          <a:bodyPr>
            <a:normAutofit/>
          </a:bodyPr>
          <a:lstStyle/>
          <a:p>
            <a:pPr algn="ctr"/>
            <a:r>
              <a:rPr lang="lt-LT" sz="4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Kas yra tūris?</a:t>
            </a:r>
            <a:endParaRPr lang="lt-LT" sz="4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https://image.jimcdn.com/app/cms/image/transf/dimension=400x1920:format=jpg:rotate=90/path/s9cbacac8c84d509d/image/ia8a43c15bbb5f0af/version/1544342728/imag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435" y="871069"/>
            <a:ext cx="4258490" cy="5677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831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113417" y="2769326"/>
            <a:ext cx="4933994" cy="2220685"/>
          </a:xfrm>
        </p:spPr>
        <p:txBody>
          <a:bodyPr>
            <a:normAutofit/>
          </a:bodyPr>
          <a:lstStyle/>
          <a:p>
            <a:pPr algn="ctr"/>
            <a:r>
              <a:rPr lang="lt-LT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 </a:t>
            </a:r>
            <a:r>
              <a:rPr lang="lt-LT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sudygs</a:t>
            </a:r>
            <a:r>
              <a:rPr lang="lt-LT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lt-LT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 descr="https://image.jimcdn.com/app/cms/image/transf/dimension=400x1920:format=jpg:rotate=90/path/s9cbacac8c84d509d/image/i32d4e28a34c584c5/version/1562828303/imag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739" y="502869"/>
            <a:ext cx="4534483" cy="6045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997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Popierius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„Office“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„Office“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230</Words>
  <Application>Microsoft Office PowerPoint</Application>
  <PresentationFormat>Plačiaekranė</PresentationFormat>
  <Paragraphs>45</Paragraphs>
  <Slides>22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 2</vt:lpstr>
      <vt:lpstr>HDOfficeLightV0</vt:lpstr>
      <vt:lpstr>Office Theme</vt:lpstr>
      <vt:lpstr>  Motyvuojantys veiksniai:</vt:lpstr>
      <vt:lpstr>„PowerPoint“ pateiktis</vt:lpstr>
      <vt:lpstr>Kada užsidegs elektros lemputė?</vt:lpstr>
      <vt:lpstr>           Kodėl pelyja duona?                       Kuri žvakė užgęs greičiau?                                                                                   Kodėl?</vt:lpstr>
      <vt:lpstr>Kodėl mėnulis turi kraterius?</vt:lpstr>
      <vt:lpstr>Kaip susidarė uolienos?</vt:lpstr>
      <vt:lpstr>                    Kur dingo vanduo?</vt:lpstr>
      <vt:lpstr>Kas yra tūris?</vt:lpstr>
      <vt:lpstr>Ar sudygs?</vt:lpstr>
      <vt:lpstr>     ?</vt:lpstr>
      <vt:lpstr>      Koks skonis?</vt:lpstr>
      <vt:lpstr>Kaip išsikepti skanią bandelę?</vt:lpstr>
      <vt:lpstr>Ar geležis būna minkšta?</vt:lpstr>
      <vt:lpstr>Pasididžiavimas naujais suolais </vt:lpstr>
      <vt:lpstr>METODAI</vt:lpstr>
      <vt:lpstr>pamokos temai nusakyti  „Raktiniai žodžiai“ (Atspėk, rask, atsakyk)  dirbdami grupėse turi atspėti žodį, rasti eksponatą (to žodžio atitikmenį),  pasakyti kokia bus pamokos tema                                  </vt:lpstr>
      <vt:lpstr>„PowerPoint“ pateiktis</vt:lpstr>
      <vt:lpstr>gelda  vilna  drobė  verpimo ratelis  kubilas   Kaip žmonės gyveno seniau?</vt:lpstr>
      <vt:lpstr>„Žodžių žemėlapis“  iš pateiktų žodžių teisingai sudaryti du sakinius</vt:lpstr>
      <vt:lpstr>         </vt:lpstr>
      <vt:lpstr>Rimas piešia katiną.  Pelėda medžioja naktį.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MĄSTYMO  ŽEMĖLAPIAI</dc:title>
  <dc:creator>Leonora</dc:creator>
  <cp:lastModifiedBy>Sekretorė</cp:lastModifiedBy>
  <cp:revision>57</cp:revision>
  <dcterms:created xsi:type="dcterms:W3CDTF">2019-10-14T02:09:18Z</dcterms:created>
  <dcterms:modified xsi:type="dcterms:W3CDTF">2022-11-10T11:16:05Z</dcterms:modified>
</cp:coreProperties>
</file>