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2" r:id="rId1"/>
  </p:sldMasterIdLst>
  <p:sldIdLst>
    <p:sldId id="261" r:id="rId2"/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6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 smtClean="0"/>
              <a:t>Spustelėkite norėdami redaguoti šablono paantraštės stilių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smtClean="0"/>
              <a:t>11/10/2022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752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nė nuotrauka su antraš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lt-LT" smtClean="0"/>
              <a:t>Spustelėkite piktogr. norėdami įtraukti pav.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11/10/2022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268877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vadinima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11/10/2022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458924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siūlymas su antraš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11/10/2022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94171877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ortelės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11/10/2022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51037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lpel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11/10/2022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23330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aveikslėlis skilty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lt-LT" smtClean="0"/>
              <a:t>Spustelėkite piktogr. norėdami įtraukti pav.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lt-LT" smtClean="0"/>
              <a:t>Spustelėkite piktogr. norėdami įtraukti pav.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lt-LT" smtClean="0"/>
              <a:t>Spustelėkite piktogr. norėdami įtraukti pav.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11/10/2022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8691390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smtClean="0"/>
              <a:t>11/10/2022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11159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smtClean="0"/>
              <a:t>11/10/2022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353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smtClean="0"/>
              <a:t>11/10/2022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5690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smtClean="0"/>
              <a:t>11/10/2022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0804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smtClean="0"/>
              <a:t>11/10/2022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3786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smtClean="0"/>
              <a:t>11/10/2022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031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smtClean="0"/>
              <a:t>11/10/2022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103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smtClean="0"/>
              <a:t>11/10/2022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7198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smtClean="0"/>
              <a:t>11/10/2022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1560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lt-LT" smtClean="0"/>
              <a:t>Spustelėkite piktogr. norėdami įtraukti pav.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smtClean="0"/>
              <a:t>11/10/2022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490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CBC1C18-307B-4F68-A007-B5B542270E8D}" type="datetimeFigureOut">
              <a:rPr lang="en-US" smtClean="0"/>
              <a:t>11/10/2022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6296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lt-LT" sz="36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Pamokos uždaviniai</a:t>
            </a:r>
            <a:br>
              <a:rPr lang="lt-LT" sz="36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36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sz="36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18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LEONORA </a:t>
            </a:r>
            <a:r>
              <a:rPr lang="lt-LT" sz="1800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mOCKEVIČIENĖ</a:t>
            </a:r>
            <a:r>
              <a:rPr lang="lt-LT" sz="18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lt-LT" sz="180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t-LT" cap="none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klasė </a:t>
            </a:r>
            <a:endParaRPr lang="lt-LT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8054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>
          <a:xfrm>
            <a:off x="2259111" y="2207623"/>
            <a:ext cx="5518066" cy="3553097"/>
          </a:xfrm>
        </p:spPr>
        <p:txBody>
          <a:bodyPr>
            <a:noAutofit/>
          </a:bodyPr>
          <a:lstStyle/>
          <a:p>
            <a:r>
              <a:rPr lang="lt-LT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Naudodamiesi raidynu</a:t>
            </a:r>
            <a:br>
              <a:rPr lang="lt-LT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dirbdami</a:t>
            </a:r>
            <a:b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individualiai</a:t>
            </a:r>
            <a:b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2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sugalvos ir be klaidų užrašys</a:t>
            </a:r>
            <a:r>
              <a:rPr lang="lt-LT" sz="2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sz="2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ne mažiau 8 žodžius su </a:t>
            </a:r>
            <a:r>
              <a:rPr lang="lt-LT" sz="20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Rr</a:t>
            </a:r>
            <a:r>
              <a:rPr lang="lt-LT" sz="2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raide</a:t>
            </a:r>
            <a:b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rašytinėmis raidėmis</a:t>
            </a:r>
            <a:b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2145256" y="522516"/>
            <a:ext cx="9859510" cy="1776547"/>
          </a:xfrm>
        </p:spPr>
        <p:txBody>
          <a:bodyPr>
            <a:noAutofit/>
          </a:bodyPr>
          <a:lstStyle/>
          <a:p>
            <a:pPr algn="r"/>
            <a:r>
              <a:rPr lang="lt-LT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lt-LT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1 klasė</a:t>
            </a:r>
          </a:p>
          <a:p>
            <a:pPr algn="r"/>
            <a:r>
              <a:rPr lang="lt-LT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Lietuvių kalba </a:t>
            </a:r>
          </a:p>
          <a:p>
            <a:pPr algn="r"/>
            <a:r>
              <a:rPr lang="lt-LT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Tema „Garsas ir raidė R“</a:t>
            </a:r>
          </a:p>
          <a:p>
            <a:pPr algn="r"/>
            <a:r>
              <a:rPr lang="lt-LT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Klasės pasirengimo lygis - puikus</a:t>
            </a:r>
            <a:endParaRPr lang="lt-LT"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3069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1201019" y="468422"/>
            <a:ext cx="7958331" cy="1765327"/>
          </a:xfrm>
        </p:spPr>
        <p:txBody>
          <a:bodyPr>
            <a:normAutofit/>
          </a:bodyPr>
          <a:lstStyle/>
          <a:p>
            <a:pPr algn="r"/>
            <a:r>
              <a:rPr lang="lt-LT" sz="1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1 klasė</a:t>
            </a:r>
            <a:br>
              <a:rPr lang="lt-LT" sz="1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Lietuvių </a:t>
            </a:r>
            <a:r>
              <a:rPr lang="lt-LT" sz="1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kalba</a:t>
            </a:r>
            <a:br>
              <a:rPr lang="lt-LT" sz="1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Tema „Garsas ir raidė R „</a:t>
            </a:r>
            <a:r>
              <a:rPr lang="lt-LT" sz="1400" i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Klasės </a:t>
            </a:r>
            <a:r>
              <a:rPr lang="lt-LT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pasirengimo lygis - </a:t>
            </a:r>
            <a:r>
              <a:rPr lang="lt-LT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vidutinis</a:t>
            </a:r>
            <a:r>
              <a:rPr lang="lt-L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t-LT" sz="1400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quarter" idx="13"/>
          </p:nvPr>
        </p:nvSpPr>
        <p:spPr>
          <a:xfrm>
            <a:off x="3566160" y="2769326"/>
            <a:ext cx="5593190" cy="344859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Naudodamiesi </a:t>
            </a:r>
            <a:endParaRPr lang="lt-LT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lt-LT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žodžių kortelėmis ir raidynu</a:t>
            </a:r>
          </a:p>
          <a:p>
            <a:pPr marL="0" indent="0" algn="ctr">
              <a:buNone/>
            </a:pP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 mokytojo pagalba</a:t>
            </a:r>
          </a:p>
          <a:p>
            <a:pPr marL="0" indent="0" algn="ctr">
              <a:buNone/>
            </a:pPr>
            <a:r>
              <a:rPr lang="lt-LT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 klaidų išrinks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 mažiau 5 žodžius su </a:t>
            </a:r>
            <a:r>
              <a:rPr lang="lt-LT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Rr</a:t>
            </a:r>
            <a:r>
              <a:rPr lang="lt-LT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raide </a:t>
            </a:r>
          </a:p>
          <a:p>
            <a:pPr marL="0" indent="0" algn="ctr">
              <a:buNone/>
            </a:pPr>
            <a:r>
              <a:rPr lang="lt-LT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ir užrašys </a:t>
            </a:r>
          </a:p>
          <a:p>
            <a:pPr marL="0" indent="0" algn="ctr">
              <a:buNone/>
            </a:pP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juos spausdintomis raidėmis 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826117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2640221" y="535578"/>
            <a:ext cx="7958331" cy="1441148"/>
          </a:xfrm>
        </p:spPr>
        <p:txBody>
          <a:bodyPr>
            <a:normAutofit/>
          </a:bodyPr>
          <a:lstStyle/>
          <a:p>
            <a:pPr algn="r"/>
            <a:r>
              <a:rPr lang="lt-LT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1 klasė</a:t>
            </a:r>
            <a:br>
              <a:rPr lang="lt-LT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klasės pasirengimo lygis – puikus</a:t>
            </a:r>
            <a:r>
              <a:rPr lang="lt-L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MATEMATIKA</a:t>
            </a:r>
            <a:br>
              <a:rPr lang="lt-LT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Tema „Matavimai“</a:t>
            </a:r>
            <a:r>
              <a:rPr lang="lt-L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t-LT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 algn="ctr">
              <a:buNone/>
            </a:pPr>
            <a:endParaRPr lang="lt-LT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lt-LT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Naudodamiesi liniuote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dirbdami individualiai</a:t>
            </a:r>
          </a:p>
          <a:p>
            <a:pPr marL="0" indent="0" algn="ctr">
              <a:buNone/>
            </a:pP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tiksliai pamatuos ir teisingai užrašys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 mažiau 5 atkarpų ilgį cm ir mm tikslumu. </a:t>
            </a:r>
          </a:p>
          <a:p>
            <a:pPr marL="0" indent="0" algn="ctr">
              <a:buNone/>
            </a:pPr>
            <a:r>
              <a:rPr lang="lt-LT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Palygins</a:t>
            </a:r>
            <a:r>
              <a:rPr lang="lt-LT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jas ir sudės didėjimo tvarka.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9599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lt-LT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1 klasė</a:t>
            </a:r>
            <a:br>
              <a:rPr lang="lt-LT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klasės </a:t>
            </a:r>
            <a:r>
              <a:rPr lang="lt-L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pasirengimo lygis </a:t>
            </a:r>
            <a:r>
              <a:rPr lang="lt-L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vidutinis</a:t>
            </a:r>
            <a:br>
              <a:rPr lang="lt-L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MATEMATIKA</a:t>
            </a:r>
            <a:br>
              <a:rPr lang="lt-LT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Tema“Matavimai</a:t>
            </a:r>
            <a:r>
              <a:rPr lang="lt-L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lt-L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t-LT" sz="1400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 algn="ctr">
              <a:buNone/>
            </a:pPr>
            <a:endParaRPr lang="lt-LT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lt-LT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Naudodamiesi liniuote</a:t>
            </a:r>
            <a:endParaRPr lang="lt-LT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dirbdami individualiai</a:t>
            </a:r>
          </a:p>
          <a:p>
            <a:pPr marL="0" indent="0" algn="ctr">
              <a:buNone/>
            </a:pPr>
            <a:r>
              <a:rPr lang="lt-LT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pamatuos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ne mažiau 3 atkarpas 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ir </a:t>
            </a:r>
            <a:r>
              <a:rPr lang="lt-LT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tiksliai </a:t>
            </a:r>
            <a:r>
              <a:rPr lang="lt-LT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užrašys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atkarpų 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ilgį cm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tikslumu</a:t>
            </a:r>
          </a:p>
          <a:p>
            <a:pPr marL="0" indent="0" algn="ctr">
              <a:buNone/>
            </a:pPr>
            <a:r>
              <a:rPr lang="lt-LT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Įvardins ( 1 aspektas</a:t>
            </a:r>
            <a:r>
              <a:rPr lang="lt-LT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KUO SKIRIASI ATKARPOS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8862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lt-LT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1 klasė</a:t>
            </a:r>
            <a:r>
              <a:rPr lang="lt-L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       klasės </a:t>
            </a:r>
            <a:r>
              <a:rPr lang="lt-LT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pasirengimo lygis </a:t>
            </a:r>
            <a:r>
              <a:rPr lang="lt-LT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puikus</a:t>
            </a:r>
            <a:br>
              <a:rPr lang="lt-LT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Pasaulio </a:t>
            </a:r>
            <a:r>
              <a:rPr lang="lt-LT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pažinimas</a:t>
            </a:r>
            <a:br>
              <a:rPr lang="lt-LT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Tema „augalai“</a:t>
            </a:r>
            <a:r>
              <a:rPr lang="lt-L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t-LT" sz="1400" i="1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 algn="ctr">
              <a:buNone/>
            </a:pPr>
            <a:endParaRPr lang="lt-LT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lt-LT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Naudodamiesi savo patirtimi ir stebėjimo užrašais</a:t>
            </a:r>
          </a:p>
          <a:p>
            <a:pPr marL="0" indent="0" algn="ctr">
              <a:buNone/>
            </a:pP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dirbdami porose per 20 minučių </a:t>
            </a:r>
          </a:p>
          <a:p>
            <a:pPr marL="0" indent="0" algn="ctr">
              <a:buNone/>
            </a:pP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teisingai </a:t>
            </a:r>
            <a:r>
              <a:rPr lang="lt-LT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sugrupuos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augalus į tris grupes pagal kamienų skaičių</a:t>
            </a:r>
          </a:p>
          <a:p>
            <a:pPr marL="0" indent="0" algn="ctr">
              <a:buNone/>
            </a:pPr>
            <a:r>
              <a:rPr lang="lt-LT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Argumentuos (  1 argumentas)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kuo rėmėsi klasifikuodami augalus.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07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šelis">
  <a:themeElements>
    <a:clrScheme name="Raudona oranžinė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Lašelis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šelis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TM04033925[[fn=Lašelis]]</Template>
  <TotalTime>131</TotalTime>
  <Words>246</Words>
  <Application>Microsoft Office PowerPoint</Application>
  <PresentationFormat>Plačiaekranė</PresentationFormat>
  <Paragraphs>32</Paragraphs>
  <Slides>6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6</vt:i4>
      </vt:variant>
    </vt:vector>
  </HeadingPairs>
  <TitlesOfParts>
    <vt:vector size="10" baseType="lpstr">
      <vt:lpstr>Arial</vt:lpstr>
      <vt:lpstr>Times New Roman</vt:lpstr>
      <vt:lpstr>Tw Cen MT</vt:lpstr>
      <vt:lpstr>Lašelis</vt:lpstr>
      <vt:lpstr>Pamokos uždaviniai  LEONORA mOCKEVIČIENĖ </vt:lpstr>
      <vt:lpstr> Naudodamiesi raidynu   dirbdami  individualiai   sugalvos ir be klaidų užrašys   ne mažiau 8 žodžius su Rr raide   rašytinėmis raidėmis </vt:lpstr>
      <vt:lpstr>                                                               1 klasė   Lietuvių kalba Tema „Garsas ir raidė R „   Klasės pasirengimo lygis - vidutinis </vt:lpstr>
      <vt:lpstr>                                                                1 klasė  klasės pasirengimo lygis – puikus MATEMATIKA Tema „Matavimai“  </vt:lpstr>
      <vt:lpstr>                                                                                          1 klasė  klasės pasirengimo lygis – vidutinis  MATEMATIKA Tema“Matavimai“ </vt:lpstr>
      <vt:lpstr>                                                                                               1 klasė                                                                                                                                                    klasės pasirengimo lygis – puikus  Pasaulio pažinimas Tema „augalai“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Nauodamiesi raidynu,  dirbdami savarankiškai  sugalvos ir be klaidų užrašys ne mažiau  8 žodžius su Rr raide rašytinėmis raidėmis per 15 minučių</dc:title>
  <dc:creator>Leonora</dc:creator>
  <cp:lastModifiedBy>Sekretorė</cp:lastModifiedBy>
  <cp:revision>16</cp:revision>
  <dcterms:created xsi:type="dcterms:W3CDTF">2020-11-29T10:21:15Z</dcterms:created>
  <dcterms:modified xsi:type="dcterms:W3CDTF">2022-11-10T11:14:27Z</dcterms:modified>
</cp:coreProperties>
</file>