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3" r:id="rId5"/>
    <p:sldId id="258" r:id="rId6"/>
    <p:sldId id="272" r:id="rId7"/>
    <p:sldId id="271" r:id="rId8"/>
    <p:sldId id="268" r:id="rId9"/>
    <p:sldId id="269" r:id="rId10"/>
    <p:sldId id="270" r:id="rId11"/>
  </p:sldIdLst>
  <p:sldSz cx="12192000" cy="6858000"/>
  <p:notesSz cx="6858000" cy="9144000"/>
  <p:defaultTextStyle>
    <a:defPPr rtl="0"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2745B6-6203-454A-83A8-85EA6F88C1AB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627F1A-9FCA-44E1-8CEF-54391339D941}" type="datetime1">
              <a:rPr lang="lt-LT" noProof="0" smtClean="0"/>
              <a:t>2019-11-11</a:t>
            </a:fld>
            <a:endParaRPr lang="lt-LT" noProof="0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lt-LT" noProof="0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lt-LT" noProof="0" dirty="0" smtClean="0"/>
              <a:t>Redaguoti šablono teksto stilius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534C2EF-8A97-4DAF-B099-E567883644D6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lt-LT" smtClean="0"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4242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ctrTitle" hasCustomPrompt="1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 rtl="0">
              <a:defRPr sz="4400"/>
            </a:lvl1pPr>
          </a:lstStyle>
          <a:p>
            <a:pPr rtl="0"/>
            <a:r>
              <a:rPr lang="it-IT" noProof="0" dirty="0" smtClean="0"/>
              <a:t>Spustelėkite, jei norite redaguoti ruošinio pavadinimo stilių</a:t>
            </a:r>
            <a:endParaRPr lang="lt-LT" noProof="0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lt-LT" noProof="0" smtClean="0"/>
              <a:t>Spustelėkite norėdami redaguoti šablono paantraštės stilių</a:t>
            </a:r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u paveikslėliai su antraštė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paveikslėli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7" name="5 laisva forma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5" name="14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7" name="16 teksto vietos rezervavimo ženklas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 rtlCol="0">
            <a:normAutofit/>
          </a:bodyPr>
          <a:lstStyle>
            <a:lvl1pPr marL="0" indent="0" rtl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  <p:sp>
        <p:nvSpPr>
          <p:cNvPr id="18" name="5 laisva forma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9" name="18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20" name="16 teksto vietos rezervavimo ženklas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 rtlCol="0">
            <a:normAutofit/>
          </a:bodyPr>
          <a:lstStyle>
            <a:lvl1pPr marL="0" indent="0" rtl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ys paveikslėliai su antraštė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paveikslėli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 rtl="0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7" name="5 laisva forma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5" name="14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8" name="5 laisva forma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9" name="18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2" name="5 laisva forma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3" name="12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7" name="16 teksto vietos rezervavimo ženklas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nki paveikslėl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8" name="5 laisva forma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9" name="8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0" name="5 laisva forma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1" name="10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2" name="5 laisva forma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3" name="12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14" name="5 laisva forma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15" name="14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20" name="5 laisva forma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21" name="20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6C6371-144A-4DF4-869B-FBEEBD411183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A2114-F616-45B3-A44B-631C1385EF2B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it-IT" noProof="0" dirty="0" smtClean="0"/>
              <a:t>Spustelėkite, jei norite redaguoti ruošinio pavadinimo stilių</a:t>
            </a:r>
            <a:endParaRPr lang="lt-LT" noProof="0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noProof="0" smtClean="0"/>
              <a:t>Redaguoti šablono teksto stilius</a:t>
            </a:r>
          </a:p>
          <a:p>
            <a:pPr lvl="1" rtl="0"/>
            <a:r>
              <a:rPr lang="lt-LT" noProof="0" smtClean="0"/>
              <a:t>Antras lygis</a:t>
            </a:r>
          </a:p>
          <a:p>
            <a:pPr lvl="2" rtl="0"/>
            <a:r>
              <a:rPr lang="lt-LT" noProof="0" smtClean="0"/>
              <a:t>Trečias lygis</a:t>
            </a:r>
          </a:p>
          <a:p>
            <a:pPr lvl="3" rtl="0"/>
            <a:r>
              <a:rPr lang="lt-LT" noProof="0" smtClean="0"/>
              <a:t>Ketvirtas lygis</a:t>
            </a:r>
          </a:p>
          <a:p>
            <a:pPr lvl="4" rtl="0"/>
            <a:r>
              <a:rPr lang="lt-LT" noProof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noProof="0" dirty="0" smtClean="0"/>
              <a:t>Įtraukti </a:t>
            </a:r>
            <a:r>
              <a:rPr lang="lt-LT" noProof="0" dirty="0" err="1" smtClean="0"/>
              <a:t>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BF027E-F86A-4AC2-B304-B01478151142}" type="datetime1">
              <a:rPr lang="lt-LT" noProof="0" smtClean="0"/>
              <a:t>2019-11-11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 rtl="0">
              <a:defRPr sz="4400"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4FF1EF-14AD-491A-A772-8FD9F6B09A15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C32160-2E0A-46BD-9D3F-DC870C4E8E09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3F1CAE-0A1A-45B8-8BCA-6CC8102C2E1B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198752-AF63-4A01-B658-DF0B92CAB72D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lt-LT" smtClean="0"/>
              <a:t>Redaguoti šablono teksto stilius</a:t>
            </a:r>
          </a:p>
          <a:p>
            <a:pPr lvl="1" rtl="0"/>
            <a:r>
              <a:rPr lang="lt-LT" smtClean="0"/>
              <a:t>Antras lygis</a:t>
            </a:r>
          </a:p>
          <a:p>
            <a:pPr lvl="2" rtl="0"/>
            <a:r>
              <a:rPr lang="lt-LT" smtClean="0"/>
              <a:t>Trečias lygis</a:t>
            </a:r>
          </a:p>
          <a:p>
            <a:pPr lvl="3" rtl="0"/>
            <a:r>
              <a:rPr lang="lt-LT" smtClean="0"/>
              <a:t>Ketvirtas lygis</a:t>
            </a:r>
          </a:p>
          <a:p>
            <a:pPr lvl="4" rtl="0"/>
            <a:r>
              <a:rPr lang="lt-LT" smtClean="0"/>
              <a:t>Penktas lygis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B18B5B-417B-4DE8-B664-D0902F31E8A9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 laisva forma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t-LT" dirty="0"/>
          </a:p>
        </p:txBody>
      </p:sp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it-IT" dirty="0" smtClean="0"/>
              <a:t>Spustelėkite, jei norite redaguoti ruošinio pavadinimo stilių</a:t>
            </a:r>
            <a:endParaRPr lang="lt-LT" dirty="0"/>
          </a:p>
        </p:txBody>
      </p:sp>
      <p:sp>
        <p:nvSpPr>
          <p:cNvPr id="12" name="11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lt-LT" smtClean="0"/>
              <a:t>Spustelėkite piktogr. norėdami įtraukti pav.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lt-LT" smtClean="0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 smtClean="0"/>
              <a:t>Įtraukti </a:t>
            </a:r>
            <a:r>
              <a:rPr lang="lt-LT" dirty="0" err="1" smtClean="0"/>
              <a:t>poraštę</a:t>
            </a:r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B38971-FB96-45E3-B21C-E379A8F6D03B}" type="datetime1">
              <a:rPr lang="lt-LT" smtClean="0"/>
              <a:t>2019-11-11</a:t>
            </a:fld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paveikslėlis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lt-LT" noProof="0" dirty="0" smtClean="0"/>
              <a:t>Spustelėkite, jei norite redaguoti ruošinio pavadinimo stilių</a:t>
            </a:r>
            <a:endParaRPr lang="lt-LT" noProof="0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lt-LT" noProof="0" dirty="0" smtClean="0"/>
              <a:t>Redaguoti šablono teksto stilius</a:t>
            </a:r>
          </a:p>
          <a:p>
            <a:pPr lvl="1" rtl="0"/>
            <a:r>
              <a:rPr lang="lt-LT" noProof="0" dirty="0" smtClean="0"/>
              <a:t>Antras lygis</a:t>
            </a:r>
          </a:p>
          <a:p>
            <a:pPr lvl="2" rtl="0"/>
            <a:r>
              <a:rPr lang="lt-LT" noProof="0" dirty="0" smtClean="0"/>
              <a:t>Trečias lygis</a:t>
            </a:r>
          </a:p>
          <a:p>
            <a:pPr lvl="3" rtl="0"/>
            <a:r>
              <a:rPr lang="lt-LT" noProof="0" dirty="0" smtClean="0"/>
              <a:t>Ketvirtas lygis</a:t>
            </a:r>
          </a:p>
          <a:p>
            <a:pPr lvl="4" rtl="0"/>
            <a:r>
              <a:rPr lang="lt-LT" noProof="0" dirty="0" smtClean="0"/>
              <a:t>Penktas lygis</a:t>
            </a:r>
            <a:endParaRPr lang="lt-LT" noProof="0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 dirty="0" smtClean="0"/>
              <a:t>Įtraukti </a:t>
            </a:r>
            <a:r>
              <a:rPr lang="lt-LT" noProof="0" dirty="0" err="1" smtClean="0"/>
              <a:t>poraštę</a:t>
            </a:r>
            <a:endParaRPr lang="lt-LT" noProof="0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11FF157-BF93-4583-8F65-39120C76D05C}" type="datetime1">
              <a:rPr lang="lt-LT" noProof="0" smtClean="0"/>
              <a:t>2019-11-11</a:t>
            </a:fld>
            <a:endParaRPr lang="lt-LT" noProof="0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lt-LT" noProof="0" smtClean="0"/>
              <a:pPr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055440" y="0"/>
            <a:ext cx="8240960" cy="2852936"/>
          </a:xfrm>
        </p:spPr>
        <p:txBody>
          <a:bodyPr>
            <a:normAutofit/>
          </a:bodyPr>
          <a:lstStyle/>
          <a:p>
            <a:pPr algn="ctr"/>
            <a:r>
              <a:rPr lang="lt-LT" sz="5400" dirty="0" smtClean="0">
                <a:solidFill>
                  <a:srgbClr val="FFC000"/>
                </a:solidFill>
              </a:rPr>
              <a:t>ĮSIVERTINIMAS</a:t>
            </a:r>
            <a:endParaRPr lang="lt-LT" sz="5400" dirty="0">
              <a:solidFill>
                <a:srgbClr val="FFC000"/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4583832" y="3284984"/>
            <a:ext cx="6048672" cy="3384376"/>
          </a:xfrm>
        </p:spPr>
        <p:txBody>
          <a:bodyPr>
            <a:normAutofit/>
          </a:bodyPr>
          <a:lstStyle/>
          <a:p>
            <a:pPr algn="ctr"/>
            <a:endParaRPr lang="lt-LT" dirty="0" smtClean="0">
              <a:solidFill>
                <a:srgbClr val="002060"/>
              </a:solidFill>
            </a:endParaRPr>
          </a:p>
          <a:p>
            <a:pPr algn="ctr"/>
            <a:endParaRPr lang="lt-LT" dirty="0">
              <a:solidFill>
                <a:srgbClr val="002060"/>
              </a:solidFill>
            </a:endParaRPr>
          </a:p>
          <a:p>
            <a:pPr algn="ctr"/>
            <a:endParaRPr lang="lt-LT" dirty="0" smtClean="0">
              <a:solidFill>
                <a:srgbClr val="002060"/>
              </a:solidFill>
            </a:endParaRPr>
          </a:p>
          <a:p>
            <a:pPr algn="ctr"/>
            <a:r>
              <a:rPr lang="lt-LT" sz="1800" dirty="0" smtClean="0">
                <a:solidFill>
                  <a:srgbClr val="002060"/>
                </a:solidFill>
              </a:rPr>
              <a:t>Leonora Mockevičienė</a:t>
            </a:r>
            <a:endParaRPr lang="lt-LT" sz="1800" dirty="0">
              <a:solidFill>
                <a:srgbClr val="002060"/>
              </a:solidFill>
            </a:endParaRPr>
          </a:p>
          <a:p>
            <a:pPr algn="ctr"/>
            <a:r>
              <a:rPr lang="lt-LT" dirty="0" smtClean="0">
                <a:solidFill>
                  <a:srgbClr val="002060"/>
                </a:solidFill>
              </a:rPr>
              <a:t> </a:t>
            </a:r>
            <a:r>
              <a:rPr lang="lt-LT" sz="2000" dirty="0" smtClean="0">
                <a:solidFill>
                  <a:srgbClr val="002060"/>
                </a:solidFill>
              </a:rPr>
              <a:t>Druskininkų savivaldybės                                  Leipalingio progimnazija</a:t>
            </a:r>
          </a:p>
          <a:p>
            <a:pPr algn="ctr"/>
            <a:r>
              <a:rPr lang="lt-LT" sz="2000" dirty="0" smtClean="0">
                <a:solidFill>
                  <a:srgbClr val="002060"/>
                </a:solidFill>
              </a:rPr>
              <a:t>2019-10-30</a:t>
            </a:r>
          </a:p>
          <a:p>
            <a:pPr algn="ctr"/>
            <a:endParaRPr lang="lt-LT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98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4047728"/>
          </a:xfrm>
        </p:spPr>
        <p:txBody>
          <a:bodyPr rtlCol="0">
            <a:normAutofit/>
          </a:bodyPr>
          <a:lstStyle/>
          <a:p>
            <a:pPr rtl="0"/>
            <a:r>
              <a:rPr lang="lt-LT" dirty="0" smtClean="0"/>
              <a:t> </a:t>
            </a:r>
            <a: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  <a:t>ŽINAU</a:t>
            </a:r>
            <a:b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  <a:t> NORIU SUŽINOTI</a:t>
            </a:r>
            <a:b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lt-LT" dirty="0" smtClean="0">
                <a:solidFill>
                  <a:schemeClr val="accent5">
                    <a:lumMod val="50000"/>
                  </a:schemeClr>
                </a:solidFill>
              </a:rPr>
              <a:t> SUŽINOJAU</a:t>
            </a:r>
            <a:endParaRPr lang="lt-LT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1134616"/>
          </a:xfrm>
        </p:spPr>
        <p:txBody>
          <a:bodyPr rtlCol="0"/>
          <a:lstStyle/>
          <a:p>
            <a:pPr rtl="0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843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3352800" y="365476"/>
            <a:ext cx="5486400" cy="6336704"/>
          </a:xfrm>
        </p:spPr>
        <p:txBody>
          <a:bodyPr>
            <a:normAutofit/>
          </a:bodyPr>
          <a:lstStyle/>
          <a:p>
            <a:r>
              <a:rPr lang="lt-LT" sz="4000" dirty="0">
                <a:solidFill>
                  <a:srgbClr val="00B050"/>
                </a:solidFill>
              </a:rPr>
              <a:t>NEBAIGTI SAKINIAI:</a:t>
            </a:r>
          </a:p>
          <a:p>
            <a:r>
              <a:rPr lang="lt-LT" dirty="0"/>
              <a:t>Kaip jauteisi atlikdamas užduotį? Kodėl?</a:t>
            </a:r>
            <a:br>
              <a:rPr lang="lt-LT" dirty="0"/>
            </a:br>
            <a:r>
              <a:rPr lang="lt-LT" dirty="0"/>
              <a:t>Kaip sekėsi atlikti užduotį? Kodėl?</a:t>
            </a:r>
            <a:br>
              <a:rPr lang="lt-LT" dirty="0"/>
            </a:br>
            <a:r>
              <a:rPr lang="lt-LT" dirty="0"/>
              <a:t>Kuo tau buvo įdomi užduotis?</a:t>
            </a:r>
            <a:br>
              <a:rPr lang="lt-LT" dirty="0"/>
            </a:br>
            <a:r>
              <a:rPr lang="lt-LT" dirty="0"/>
              <a:t>Ką jau žinojai, bet pasitikslinai atlikdamas užduotį?</a:t>
            </a:r>
            <a:br>
              <a:rPr lang="lt-LT" dirty="0"/>
            </a:br>
            <a:r>
              <a:rPr lang="lt-LT" dirty="0"/>
              <a:t>Ką naujo sužinojai atlikęs užduotį?</a:t>
            </a:r>
            <a:br>
              <a:rPr lang="lt-LT" dirty="0"/>
            </a:br>
            <a:r>
              <a:rPr lang="lt-LT" dirty="0"/>
              <a:t>Kas buvo sunkiausia atliekant užduotį ir kodėl?</a:t>
            </a:r>
            <a:br>
              <a:rPr lang="lt-LT" dirty="0"/>
            </a:br>
            <a:r>
              <a:rPr lang="lt-LT" dirty="0"/>
              <a:t>Kodėl reikėjo pagalbos?</a:t>
            </a:r>
            <a:br>
              <a:rPr lang="lt-LT" dirty="0"/>
            </a:br>
            <a:r>
              <a:rPr lang="lt-LT" dirty="0"/>
              <a:t>Koks buvo tavo konkretus indėlis?</a:t>
            </a:r>
            <a:br>
              <a:rPr lang="lt-LT" dirty="0"/>
            </a:br>
            <a:r>
              <a:rPr lang="lt-LT" dirty="0"/>
              <a:t>Ar grupės nariai vykdė pareigas?</a:t>
            </a:r>
            <a:br>
              <a:rPr lang="lt-LT" dirty="0"/>
            </a:br>
            <a:r>
              <a:rPr lang="lt-LT" dirty="0"/>
              <a:t>Ką darytum kitaip?</a:t>
            </a:r>
            <a:br>
              <a:rPr lang="lt-LT" dirty="0"/>
            </a:br>
            <a:r>
              <a:rPr lang="lt-LT" dirty="0"/>
              <a:t>Kur užduoties metu įgytas žinias pritaikytum praktikoje?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311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 rot="715942">
            <a:off x="4024950" y="520145"/>
            <a:ext cx="6912768" cy="4046290"/>
          </a:xfrm>
        </p:spPr>
        <p:txBody>
          <a:bodyPr>
            <a:normAutofit/>
          </a:bodyPr>
          <a:lstStyle/>
          <a:p>
            <a:r>
              <a:rPr lang="lt-LT" sz="6000" i="1" dirty="0" smtClean="0">
                <a:solidFill>
                  <a:schemeClr val="accent3">
                    <a:lumMod val="75000"/>
                  </a:schemeClr>
                </a:solidFill>
              </a:rPr>
              <a:t>K R E I V Ė</a:t>
            </a:r>
            <a:endParaRPr lang="lt-LT" sz="60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78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215680" y="404664"/>
            <a:ext cx="7452320" cy="3456384"/>
          </a:xfrm>
        </p:spPr>
        <p:txBody>
          <a:bodyPr>
            <a:normAutofit/>
          </a:bodyPr>
          <a:lstStyle/>
          <a:p>
            <a:pPr algn="ctr"/>
            <a:r>
              <a:rPr lang="lt-LT" sz="6000" dirty="0" smtClean="0">
                <a:solidFill>
                  <a:srgbClr val="FF0000"/>
                </a:solidFill>
              </a:rPr>
              <a:t>ŠVIES</a:t>
            </a:r>
            <a:br>
              <a:rPr lang="lt-LT" sz="6000" dirty="0" smtClean="0">
                <a:solidFill>
                  <a:srgbClr val="FF0000"/>
                </a:solidFill>
              </a:rPr>
            </a:br>
            <a:r>
              <a:rPr lang="lt-LT" sz="6000" dirty="0" smtClean="0">
                <a:solidFill>
                  <a:srgbClr val="FFC000"/>
                </a:solidFill>
              </a:rPr>
              <a:t>OFOR</a:t>
            </a:r>
            <a:br>
              <a:rPr lang="lt-LT" sz="6000" dirty="0" smtClean="0">
                <a:solidFill>
                  <a:srgbClr val="FFC000"/>
                </a:solidFill>
              </a:rPr>
            </a:br>
            <a:r>
              <a:rPr lang="lt-LT" sz="6000" dirty="0" smtClean="0">
                <a:solidFill>
                  <a:srgbClr val="00B050"/>
                </a:solidFill>
              </a:rPr>
              <a:t>AS</a:t>
            </a:r>
            <a:endParaRPr lang="lt-LT" sz="6000" dirty="0">
              <a:solidFill>
                <a:srgbClr val="00B050"/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 flipV="1">
            <a:off x="3352800" y="3717032"/>
            <a:ext cx="5623520" cy="360040"/>
          </a:xfrm>
        </p:spPr>
        <p:txBody>
          <a:bodyPr>
            <a:normAutofit fontScale="92500" lnSpcReduction="10000"/>
          </a:bodyPr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3449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i="1" dirty="0" smtClean="0">
                <a:solidFill>
                  <a:srgbClr val="0070C0"/>
                </a:solidFill>
              </a:rPr>
              <a:t>GRUPIŲ DARBO PRISTATYMAS</a:t>
            </a:r>
            <a:endParaRPr lang="lt-LT" sz="3200" i="1" dirty="0">
              <a:solidFill>
                <a:srgbClr val="0070C0"/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271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3543672"/>
          </a:xfrm>
        </p:spPr>
        <p:txBody>
          <a:bodyPr/>
          <a:lstStyle/>
          <a:p>
            <a:r>
              <a:rPr lang="lt-LT" i="1" dirty="0" smtClean="0">
                <a:solidFill>
                  <a:srgbClr val="FFC000"/>
                </a:solidFill>
              </a:rPr>
              <a:t>VORATINKLIS</a:t>
            </a:r>
            <a:endParaRPr lang="lt-LT" i="1" dirty="0">
              <a:solidFill>
                <a:srgbClr val="FFC000"/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6470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ikų draugai 16 x 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693_TF03896101" id="{CF9854DC-EA76-45A8-A685-36B448A37AD0}" vid="{05822381-AD5B-403B-B32B-D7C070D2079B}"/>
    </a:ext>
  </a:extLst>
</a:theme>
</file>

<file path=ppt/theme/theme2.xml><?xml version="1.0" encoding="utf-8"?>
<a:theme xmlns:a="http://schemas.openxmlformats.org/drawingml/2006/main" name="„Office“ tema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A15C6C-6BB6-4DB6-B7D6-7F14EAB2CC5C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a4f35948-e619-41b3-aa29-22878b09cfd2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40262f94-9f35-4ac3-9a90-690165a166b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Vaikų mokymo pateiktis su mokyklos kiemo vaizdais, albumas (plačiaekranis)</Template>
  <TotalTime>41</TotalTime>
  <Words>33</Words>
  <Application>Microsoft Office PowerPoint</Application>
  <PresentationFormat>Plačiaekranė</PresentationFormat>
  <Paragraphs>15</Paragraphs>
  <Slides>7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Vaikų draugai 16 x 9</vt:lpstr>
      <vt:lpstr>ĮSIVERTINIMAS</vt:lpstr>
      <vt:lpstr> ŽINAU   NORIU SUŽINOTI   SUŽINOJAU</vt:lpstr>
      <vt:lpstr>„PowerPoint“ pateiktis</vt:lpstr>
      <vt:lpstr>K R E I V Ė</vt:lpstr>
      <vt:lpstr>ŠVIES OFOR AS</vt:lpstr>
      <vt:lpstr>GRUPIŲ DARBO PRISTATYMAS</vt:lpstr>
      <vt:lpstr>VORATINKLIS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Pavadinimo maketas</dc:title>
  <dc:creator>Leonora</dc:creator>
  <cp:keywords/>
  <cp:lastModifiedBy>Leonora</cp:lastModifiedBy>
  <cp:revision>9</cp:revision>
  <dcterms:created xsi:type="dcterms:W3CDTF">2019-10-15T19:31:07Z</dcterms:created>
  <dcterms:modified xsi:type="dcterms:W3CDTF">2019-11-11T18:29:24Z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